
<file path=[Content_Types].xml><?xml version="1.0" encoding="utf-8"?>
<Types xmlns="http://schemas.openxmlformats.org/package/2006/content-types">
  <Default Extension="jpeg" ContentType="image/jpeg"/>
  <Default Extension="vml" ContentType="application/vnd.openxmlformats-officedocument.vmlDrawing"/>
  <Default Extension="bin" ContentType="application/vnd.openxmlformats-officedocument.oleObject"/>
  <Default Extension="png" ContentType="image/png"/>
  <Default Extension="tiff" ContentType="image/tiff"/>
  <Default Extension="gif" ContentType="image/gif"/>
  <Default Extension="wmf" ContentType="image/x-wmf"/>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12"/>
  </p:notesMasterIdLst>
  <p:sldIdLst>
    <p:sldId id="256" r:id="rId3"/>
    <p:sldId id="257" r:id="rId4"/>
    <p:sldId id="258" r:id="rId5"/>
    <p:sldId id="259" r:id="rId6"/>
    <p:sldId id="260" r:id="rId7"/>
    <p:sldId id="262" r:id="rId8"/>
    <p:sldId id="261" r:id="rId9"/>
    <p:sldId id="263" r:id="rId10"/>
    <p:sldId id="264" r:id="rId11"/>
    <p:sldId id="265" r:id="rId13"/>
    <p:sldId id="267" r:id="rId14"/>
    <p:sldId id="268" r:id="rId15"/>
    <p:sldId id="270" r:id="rId16"/>
    <p:sldId id="271" r:id="rId17"/>
    <p:sldId id="272" r:id="rId18"/>
    <p:sldId id="273" r:id="rId19"/>
    <p:sldId id="274" r:id="rId20"/>
    <p:sldId id="275" r:id="rId21"/>
    <p:sldId id="276" r:id="rId22"/>
    <p:sldId id="277" r:id="rId23"/>
    <p:sldId id="278" r:id="rId24"/>
    <p:sldId id="313" r:id="rId25"/>
    <p:sldId id="279" r:id="rId26"/>
    <p:sldId id="309" r:id="rId27"/>
    <p:sldId id="311" r:id="rId28"/>
    <p:sldId id="312" r:id="rId29"/>
    <p:sldId id="308" r:id="rId30"/>
    <p:sldId id="280" r:id="rId31"/>
    <p:sldId id="281" r:id="rId32"/>
    <p:sldId id="282" r:id="rId33"/>
    <p:sldId id="283" r:id="rId34"/>
    <p:sldId id="284" r:id="rId35"/>
    <p:sldId id="285" r:id="rId36"/>
    <p:sldId id="286" r:id="rId37"/>
    <p:sldId id="287" r:id="rId38"/>
    <p:sldId id="315" r:id="rId39"/>
    <p:sldId id="289" r:id="rId40"/>
    <p:sldId id="290" r:id="rId41"/>
    <p:sldId id="291" r:id="rId42"/>
    <p:sldId id="316" r:id="rId43"/>
    <p:sldId id="292" r:id="rId44"/>
    <p:sldId id="294" r:id="rId45"/>
    <p:sldId id="295" r:id="rId46"/>
    <p:sldId id="293" r:id="rId47"/>
    <p:sldId id="296" r:id="rId48"/>
    <p:sldId id="297" r:id="rId49"/>
    <p:sldId id="298" r:id="rId50"/>
    <p:sldId id="299" r:id="rId51"/>
    <p:sldId id="317" r:id="rId52"/>
    <p:sldId id="300" r:id="rId53"/>
    <p:sldId id="301" r:id="rId54"/>
    <p:sldId id="302" r:id="rId55"/>
    <p:sldId id="304" r:id="rId56"/>
    <p:sldId id="303" r:id="rId57"/>
    <p:sldId id="305" r:id="rId58"/>
    <p:sldId id="306" r:id="rId59"/>
    <p:sldId id="266" r:id="rId60"/>
    <p:sldId id="307" r:id="rId61"/>
    <p:sldId id="310" r:id="rId6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94615"/>
    <a:srgbClr val="C55018"/>
    <a:srgbClr val="5D616D"/>
    <a:srgbClr val="595D6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6149"/>
    <p:restoredTop sz="94679"/>
  </p:normalViewPr>
  <p:slideViewPr>
    <p:cSldViewPr snapToGrid="0" snapToObjects="1">
      <p:cViewPr varScale="1">
        <p:scale>
          <a:sx n="125" d="100"/>
          <a:sy n="125" d="100"/>
        </p:scale>
        <p:origin x="344" y="1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5" Type="http://schemas.openxmlformats.org/officeDocument/2006/relationships/tableStyles" Target="tableStyles.xml"/><Relationship Id="rId64" Type="http://schemas.openxmlformats.org/officeDocument/2006/relationships/viewProps" Target="viewProps.xml"/><Relationship Id="rId63" Type="http://schemas.openxmlformats.org/officeDocument/2006/relationships/presProps" Target="presProps.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4.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3.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notesMaster" Target="notesMasters/notesMaster1.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0.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1.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6.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48.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038E8ED-EAF9-0C4D-B0FD-FB78458E5C3C}" type="datetimeFigureOut">
              <a:rPr kumimoji="1" lang="zh-CN" altLang="en-US" smtClean="0"/>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smtClean="0"/>
              <a:t>单击此处编辑母版文本样式</a:t>
            </a:r>
            <a:endParaRPr kumimoji="1" lang="zh-CN" altLang="en-US" smtClean="0"/>
          </a:p>
          <a:p>
            <a:pPr lvl="1"/>
            <a:r>
              <a:rPr kumimoji="1" lang="zh-CN" altLang="en-US" smtClean="0"/>
              <a:t>二级</a:t>
            </a:r>
            <a:endParaRPr kumimoji="1" lang="zh-CN" altLang="en-US" smtClean="0"/>
          </a:p>
          <a:p>
            <a:pPr lvl="2"/>
            <a:r>
              <a:rPr kumimoji="1" lang="zh-CN" altLang="en-US" smtClean="0"/>
              <a:t>三级</a:t>
            </a:r>
            <a:endParaRPr kumimoji="1" lang="zh-CN" altLang="en-US" smtClean="0"/>
          </a:p>
          <a:p>
            <a:pPr lvl="3"/>
            <a:r>
              <a:rPr kumimoji="1" lang="zh-CN" altLang="en-US" smtClean="0"/>
              <a:t>四级</a:t>
            </a:r>
            <a:endParaRPr kumimoji="1" lang="zh-CN" altLang="en-US" smtClean="0"/>
          </a:p>
          <a:p>
            <a:pPr lvl="4"/>
            <a:r>
              <a:rPr kumimoji="1" lang="zh-CN" altLang="en-US" smtClean="0"/>
              <a:t>五级</a:t>
            </a:r>
            <a:endParaRPr kumimoji="1"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A6EBCF-823D-A04B-B8AC-2E770598828D}" type="slidenum">
              <a:rPr kumimoji="1" lang="zh-CN" altLang="en-US" smtClean="0"/>
            </a:fld>
            <a:endParaRPr kumimoji="1"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22A6EBCF-823D-A04B-B8AC-2E770598828D}" type="slidenum">
              <a:rPr kumimoji="1" lang="zh-CN" altLang="en-US" smtClean="0"/>
            </a:fld>
            <a:endParaRPr kumimoji="1"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kumimoji="1" lang="zh-CN" altLang="en-US" smtClean="0"/>
              <a:t>单击此处编辑母版标题样式</a:t>
            </a:r>
            <a:endParaRPr kumimoji="1"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smtClean="0"/>
              <a:t>单击此处编辑母版副标题样式</a:t>
            </a:r>
            <a:endParaRPr kumimoji="1" lang="zh-CN" altLang="en-US"/>
          </a:p>
        </p:txBody>
      </p:sp>
      <p:sp>
        <p:nvSpPr>
          <p:cNvPr id="4" name="日期占位符 3"/>
          <p:cNvSpPr>
            <a:spLocks noGrp="1"/>
          </p:cNvSpPr>
          <p:nvPr>
            <p:ph type="dt" sz="half" idx="10"/>
          </p:nvPr>
        </p:nvSpPr>
        <p:spPr/>
        <p:txBody>
          <a:bodyPr/>
          <a:lstStyle/>
          <a:p>
            <a:fld id="{F9403029-5342-FD4A-9D7B-5CB8EE686ECE}" type="datetimeFigureOut">
              <a:rPr kumimoji="1" lang="zh-CN" altLang="en-US" smtClean="0"/>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7F8EEB1D-170E-5940-ACA1-05F45F763DBF}" type="slidenum">
              <a:rPr kumimoji="1" lang="zh-CN" altLang="en-US" smtClean="0"/>
            </a:fld>
            <a:endParaRPr kumimoji="1"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竖排文本占位符 2"/>
          <p:cNvSpPr>
            <a:spLocks noGrp="1"/>
          </p:cNvSpPr>
          <p:nvPr>
            <p:ph type="body" orient="vert" idx="1"/>
          </p:nvPr>
        </p:nvSpPr>
        <p:spPr/>
        <p:txBody>
          <a:bodyPr vert="eaVert"/>
          <a:lstStyle/>
          <a:p>
            <a:pPr lvl="0"/>
            <a:r>
              <a:rPr kumimoji="1" lang="zh-CN" altLang="en-US" smtClean="0"/>
              <a:t>单击此处编辑母版文本样式</a:t>
            </a:r>
            <a:endParaRPr kumimoji="1" lang="zh-CN" altLang="en-US" smtClean="0"/>
          </a:p>
          <a:p>
            <a:pPr lvl="1"/>
            <a:r>
              <a:rPr kumimoji="1" lang="zh-CN" altLang="en-US" smtClean="0"/>
              <a:t>二级</a:t>
            </a:r>
            <a:endParaRPr kumimoji="1" lang="zh-CN" altLang="en-US" smtClean="0"/>
          </a:p>
          <a:p>
            <a:pPr lvl="2"/>
            <a:r>
              <a:rPr kumimoji="1" lang="zh-CN" altLang="en-US" smtClean="0"/>
              <a:t>三级</a:t>
            </a:r>
            <a:endParaRPr kumimoji="1" lang="zh-CN" altLang="en-US" smtClean="0"/>
          </a:p>
          <a:p>
            <a:pPr lvl="3"/>
            <a:r>
              <a:rPr kumimoji="1" lang="zh-CN" altLang="en-US" smtClean="0"/>
              <a:t>四级</a:t>
            </a:r>
            <a:endParaRPr kumimoji="1" lang="zh-CN" altLang="en-US" smtClean="0"/>
          </a:p>
          <a:p>
            <a:pPr lvl="4"/>
            <a:r>
              <a:rPr kumimoji="1" lang="zh-CN" altLang="en-US" smtClean="0"/>
              <a:t>五级</a:t>
            </a:r>
            <a:endParaRPr kumimoji="1" lang="zh-CN" altLang="en-US"/>
          </a:p>
        </p:txBody>
      </p:sp>
      <p:sp>
        <p:nvSpPr>
          <p:cNvPr id="4" name="日期占位符 3"/>
          <p:cNvSpPr>
            <a:spLocks noGrp="1"/>
          </p:cNvSpPr>
          <p:nvPr>
            <p:ph type="dt" sz="half" idx="10"/>
          </p:nvPr>
        </p:nvSpPr>
        <p:spPr/>
        <p:txBody>
          <a:bodyPr/>
          <a:lstStyle/>
          <a:p>
            <a:fld id="{F9403029-5342-FD4A-9D7B-5CB8EE686ECE}" type="datetimeFigureOut">
              <a:rPr kumimoji="1" lang="zh-CN" altLang="en-US" smtClean="0"/>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7F8EEB1D-170E-5940-ACA1-05F45F763DBF}" type="slidenum">
              <a:rPr kumimoji="1" lang="zh-CN" altLang="en-US" smtClean="0"/>
            </a:fld>
            <a:endParaRPr kumimoji="1"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kumimoji="1" lang="zh-CN" altLang="en-US" smtClean="0"/>
              <a:t>单击此处编辑母版标题样式</a:t>
            </a:r>
            <a:endParaRPr kumimoji="1" lang="zh-CN" altLang="en-US"/>
          </a:p>
        </p:txBody>
      </p:sp>
      <p:sp>
        <p:nvSpPr>
          <p:cNvPr id="3" name="竖排文本占位符 2"/>
          <p:cNvSpPr>
            <a:spLocks noGrp="1"/>
          </p:cNvSpPr>
          <p:nvPr>
            <p:ph type="body" orient="vert" idx="1"/>
          </p:nvPr>
        </p:nvSpPr>
        <p:spPr>
          <a:xfrm>
            <a:off x="838200" y="365125"/>
            <a:ext cx="7734300" cy="5811838"/>
          </a:xfrm>
        </p:spPr>
        <p:txBody>
          <a:bodyPr vert="eaVert"/>
          <a:lstStyle/>
          <a:p>
            <a:pPr lvl="0"/>
            <a:r>
              <a:rPr kumimoji="1" lang="zh-CN" altLang="en-US" smtClean="0"/>
              <a:t>单击此处编辑母版文本样式</a:t>
            </a:r>
            <a:endParaRPr kumimoji="1" lang="zh-CN" altLang="en-US" smtClean="0"/>
          </a:p>
          <a:p>
            <a:pPr lvl="1"/>
            <a:r>
              <a:rPr kumimoji="1" lang="zh-CN" altLang="en-US" smtClean="0"/>
              <a:t>二级</a:t>
            </a:r>
            <a:endParaRPr kumimoji="1" lang="zh-CN" altLang="en-US" smtClean="0"/>
          </a:p>
          <a:p>
            <a:pPr lvl="2"/>
            <a:r>
              <a:rPr kumimoji="1" lang="zh-CN" altLang="en-US" smtClean="0"/>
              <a:t>三级</a:t>
            </a:r>
            <a:endParaRPr kumimoji="1" lang="zh-CN" altLang="en-US" smtClean="0"/>
          </a:p>
          <a:p>
            <a:pPr lvl="3"/>
            <a:r>
              <a:rPr kumimoji="1" lang="zh-CN" altLang="en-US" smtClean="0"/>
              <a:t>四级</a:t>
            </a:r>
            <a:endParaRPr kumimoji="1" lang="zh-CN" altLang="en-US" smtClean="0"/>
          </a:p>
          <a:p>
            <a:pPr lvl="4"/>
            <a:r>
              <a:rPr kumimoji="1" lang="zh-CN" altLang="en-US" smtClean="0"/>
              <a:t>五级</a:t>
            </a:r>
            <a:endParaRPr kumimoji="1" lang="zh-CN" altLang="en-US"/>
          </a:p>
        </p:txBody>
      </p:sp>
      <p:sp>
        <p:nvSpPr>
          <p:cNvPr id="4" name="日期占位符 3"/>
          <p:cNvSpPr>
            <a:spLocks noGrp="1"/>
          </p:cNvSpPr>
          <p:nvPr>
            <p:ph type="dt" sz="half" idx="10"/>
          </p:nvPr>
        </p:nvSpPr>
        <p:spPr/>
        <p:txBody>
          <a:bodyPr/>
          <a:lstStyle/>
          <a:p>
            <a:fld id="{F9403029-5342-FD4A-9D7B-5CB8EE686ECE}" type="datetimeFigureOut">
              <a:rPr kumimoji="1" lang="zh-CN" altLang="en-US" smtClean="0"/>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7F8EEB1D-170E-5940-ACA1-05F45F763DBF}" type="slidenum">
              <a:rPr kumimoji="1" lang="zh-CN" altLang="en-US" smtClean="0"/>
            </a:fld>
            <a:endParaRPr kumimoji="1"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内容占位符 2"/>
          <p:cNvSpPr>
            <a:spLocks noGrp="1"/>
          </p:cNvSpPr>
          <p:nvPr>
            <p:ph idx="1"/>
          </p:nvPr>
        </p:nvSpPr>
        <p:spPr/>
        <p:txBody>
          <a:bodyPr/>
          <a:lstStyle/>
          <a:p>
            <a:pPr lvl="0"/>
            <a:r>
              <a:rPr kumimoji="1" lang="zh-CN" altLang="en-US" smtClean="0"/>
              <a:t>单击此处编辑母版文本样式</a:t>
            </a:r>
            <a:endParaRPr kumimoji="1" lang="zh-CN" altLang="en-US" smtClean="0"/>
          </a:p>
          <a:p>
            <a:pPr lvl="1"/>
            <a:r>
              <a:rPr kumimoji="1" lang="zh-CN" altLang="en-US" smtClean="0"/>
              <a:t>二级</a:t>
            </a:r>
            <a:endParaRPr kumimoji="1" lang="zh-CN" altLang="en-US" smtClean="0"/>
          </a:p>
          <a:p>
            <a:pPr lvl="2"/>
            <a:r>
              <a:rPr kumimoji="1" lang="zh-CN" altLang="en-US" smtClean="0"/>
              <a:t>三级</a:t>
            </a:r>
            <a:endParaRPr kumimoji="1" lang="zh-CN" altLang="en-US" smtClean="0"/>
          </a:p>
          <a:p>
            <a:pPr lvl="3"/>
            <a:r>
              <a:rPr kumimoji="1" lang="zh-CN" altLang="en-US" smtClean="0"/>
              <a:t>四级</a:t>
            </a:r>
            <a:endParaRPr kumimoji="1" lang="zh-CN" altLang="en-US" smtClean="0"/>
          </a:p>
          <a:p>
            <a:pPr lvl="4"/>
            <a:r>
              <a:rPr kumimoji="1" lang="zh-CN" altLang="en-US" smtClean="0"/>
              <a:t>五级</a:t>
            </a:r>
            <a:endParaRPr kumimoji="1" lang="zh-CN" altLang="en-US"/>
          </a:p>
        </p:txBody>
      </p:sp>
      <p:sp>
        <p:nvSpPr>
          <p:cNvPr id="4" name="日期占位符 3"/>
          <p:cNvSpPr>
            <a:spLocks noGrp="1"/>
          </p:cNvSpPr>
          <p:nvPr>
            <p:ph type="dt" sz="half" idx="10"/>
          </p:nvPr>
        </p:nvSpPr>
        <p:spPr/>
        <p:txBody>
          <a:bodyPr/>
          <a:lstStyle/>
          <a:p>
            <a:fld id="{F9403029-5342-FD4A-9D7B-5CB8EE686ECE}" type="datetimeFigureOut">
              <a:rPr kumimoji="1" lang="zh-CN" altLang="en-US" smtClean="0"/>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7F8EEB1D-170E-5940-ACA1-05F45F763DBF}" type="slidenum">
              <a:rPr kumimoji="1" lang="zh-CN" altLang="en-US" smtClean="0"/>
            </a:fld>
            <a:endParaRPr kumimoji="1"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kumimoji="1" lang="zh-CN" altLang="en-US" smtClean="0"/>
              <a:t>单击此处编辑母版标题样式</a:t>
            </a:r>
            <a:endParaRPr kumimoji="1"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smtClean="0"/>
              <a:t>单击此处编辑母版文本样式</a:t>
            </a:r>
            <a:endParaRPr kumimoji="1" lang="zh-CN" altLang="en-US" smtClean="0"/>
          </a:p>
        </p:txBody>
      </p:sp>
      <p:sp>
        <p:nvSpPr>
          <p:cNvPr id="4" name="日期占位符 3"/>
          <p:cNvSpPr>
            <a:spLocks noGrp="1"/>
          </p:cNvSpPr>
          <p:nvPr>
            <p:ph type="dt" sz="half" idx="10"/>
          </p:nvPr>
        </p:nvSpPr>
        <p:spPr/>
        <p:txBody>
          <a:bodyPr/>
          <a:lstStyle/>
          <a:p>
            <a:fld id="{F9403029-5342-FD4A-9D7B-5CB8EE686ECE}" type="datetimeFigureOut">
              <a:rPr kumimoji="1" lang="zh-CN" altLang="en-US" smtClean="0"/>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7F8EEB1D-170E-5940-ACA1-05F45F763DBF}" type="slidenum">
              <a:rPr kumimoji="1" lang="zh-CN" altLang="en-US" smtClean="0"/>
            </a:fld>
            <a:endParaRPr kumimoji="1"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内容占位符 2"/>
          <p:cNvSpPr>
            <a:spLocks noGrp="1"/>
          </p:cNvSpPr>
          <p:nvPr>
            <p:ph sz="half" idx="1"/>
          </p:nvPr>
        </p:nvSpPr>
        <p:spPr>
          <a:xfrm>
            <a:off x="838200" y="1825625"/>
            <a:ext cx="5181600" cy="4351338"/>
          </a:xfrm>
        </p:spPr>
        <p:txBody>
          <a:bodyPr/>
          <a:lstStyle/>
          <a:p>
            <a:pPr lvl="0"/>
            <a:r>
              <a:rPr kumimoji="1" lang="zh-CN" altLang="en-US" smtClean="0"/>
              <a:t>单击此处编辑母版文本样式</a:t>
            </a:r>
            <a:endParaRPr kumimoji="1" lang="zh-CN" altLang="en-US" smtClean="0"/>
          </a:p>
          <a:p>
            <a:pPr lvl="1"/>
            <a:r>
              <a:rPr kumimoji="1" lang="zh-CN" altLang="en-US" smtClean="0"/>
              <a:t>二级</a:t>
            </a:r>
            <a:endParaRPr kumimoji="1" lang="zh-CN" altLang="en-US" smtClean="0"/>
          </a:p>
          <a:p>
            <a:pPr lvl="2"/>
            <a:r>
              <a:rPr kumimoji="1" lang="zh-CN" altLang="en-US" smtClean="0"/>
              <a:t>三级</a:t>
            </a:r>
            <a:endParaRPr kumimoji="1" lang="zh-CN" altLang="en-US" smtClean="0"/>
          </a:p>
          <a:p>
            <a:pPr lvl="3"/>
            <a:r>
              <a:rPr kumimoji="1" lang="zh-CN" altLang="en-US" smtClean="0"/>
              <a:t>四级</a:t>
            </a:r>
            <a:endParaRPr kumimoji="1" lang="zh-CN" altLang="en-US" smtClean="0"/>
          </a:p>
          <a:p>
            <a:pPr lvl="4"/>
            <a:r>
              <a:rPr kumimoji="1" lang="zh-CN" altLang="en-US" smtClean="0"/>
              <a:t>五级</a:t>
            </a:r>
            <a:endParaRPr kumimoji="1" lang="zh-CN" altLang="en-US"/>
          </a:p>
        </p:txBody>
      </p:sp>
      <p:sp>
        <p:nvSpPr>
          <p:cNvPr id="4" name="内容占位符 3"/>
          <p:cNvSpPr>
            <a:spLocks noGrp="1"/>
          </p:cNvSpPr>
          <p:nvPr>
            <p:ph sz="half" idx="2"/>
          </p:nvPr>
        </p:nvSpPr>
        <p:spPr>
          <a:xfrm>
            <a:off x="6172200" y="1825625"/>
            <a:ext cx="5181600" cy="4351338"/>
          </a:xfrm>
        </p:spPr>
        <p:txBody>
          <a:bodyPr/>
          <a:lstStyle/>
          <a:p>
            <a:pPr lvl="0"/>
            <a:r>
              <a:rPr kumimoji="1" lang="zh-CN" altLang="en-US" smtClean="0"/>
              <a:t>单击此处编辑母版文本样式</a:t>
            </a:r>
            <a:endParaRPr kumimoji="1" lang="zh-CN" altLang="en-US" smtClean="0"/>
          </a:p>
          <a:p>
            <a:pPr lvl="1"/>
            <a:r>
              <a:rPr kumimoji="1" lang="zh-CN" altLang="en-US" smtClean="0"/>
              <a:t>二级</a:t>
            </a:r>
            <a:endParaRPr kumimoji="1" lang="zh-CN" altLang="en-US" smtClean="0"/>
          </a:p>
          <a:p>
            <a:pPr lvl="2"/>
            <a:r>
              <a:rPr kumimoji="1" lang="zh-CN" altLang="en-US" smtClean="0"/>
              <a:t>三级</a:t>
            </a:r>
            <a:endParaRPr kumimoji="1" lang="zh-CN" altLang="en-US" smtClean="0"/>
          </a:p>
          <a:p>
            <a:pPr lvl="3"/>
            <a:r>
              <a:rPr kumimoji="1" lang="zh-CN" altLang="en-US" smtClean="0"/>
              <a:t>四级</a:t>
            </a:r>
            <a:endParaRPr kumimoji="1" lang="zh-CN" altLang="en-US" smtClean="0"/>
          </a:p>
          <a:p>
            <a:pPr lvl="4"/>
            <a:r>
              <a:rPr kumimoji="1" lang="zh-CN" altLang="en-US" smtClean="0"/>
              <a:t>五级</a:t>
            </a:r>
            <a:endParaRPr kumimoji="1" lang="zh-CN" altLang="en-US"/>
          </a:p>
        </p:txBody>
      </p:sp>
      <p:sp>
        <p:nvSpPr>
          <p:cNvPr id="5" name="日期占位符 4"/>
          <p:cNvSpPr>
            <a:spLocks noGrp="1"/>
          </p:cNvSpPr>
          <p:nvPr>
            <p:ph type="dt" sz="half" idx="10"/>
          </p:nvPr>
        </p:nvSpPr>
        <p:spPr/>
        <p:txBody>
          <a:bodyPr/>
          <a:lstStyle/>
          <a:p>
            <a:fld id="{F9403029-5342-FD4A-9D7B-5CB8EE686ECE}" type="datetimeFigureOut">
              <a:rPr kumimoji="1" lang="zh-CN" altLang="en-US" smtClean="0"/>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7F8EEB1D-170E-5940-ACA1-05F45F763DBF}" type="slidenum">
              <a:rPr kumimoji="1" lang="zh-CN" altLang="en-US" smtClean="0"/>
            </a:fld>
            <a:endParaRPr kumimoji="1"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kumimoji="1" lang="zh-CN" altLang="en-US" smtClean="0"/>
              <a:t>单击此处编辑母版标题样式</a:t>
            </a:r>
            <a:endParaRPr kumimoji="1"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smtClean="0"/>
              <a:t>单击此处编辑母版文本样式</a:t>
            </a:r>
            <a:endParaRPr kumimoji="1"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kumimoji="1" lang="zh-CN" altLang="en-US" smtClean="0"/>
              <a:t>单击此处编辑母版文本样式</a:t>
            </a:r>
            <a:endParaRPr kumimoji="1" lang="zh-CN" altLang="en-US" smtClean="0"/>
          </a:p>
          <a:p>
            <a:pPr lvl="1"/>
            <a:r>
              <a:rPr kumimoji="1" lang="zh-CN" altLang="en-US" smtClean="0"/>
              <a:t>二级</a:t>
            </a:r>
            <a:endParaRPr kumimoji="1" lang="zh-CN" altLang="en-US" smtClean="0"/>
          </a:p>
          <a:p>
            <a:pPr lvl="2"/>
            <a:r>
              <a:rPr kumimoji="1" lang="zh-CN" altLang="en-US" smtClean="0"/>
              <a:t>三级</a:t>
            </a:r>
            <a:endParaRPr kumimoji="1" lang="zh-CN" altLang="en-US" smtClean="0"/>
          </a:p>
          <a:p>
            <a:pPr lvl="3"/>
            <a:r>
              <a:rPr kumimoji="1" lang="zh-CN" altLang="en-US" smtClean="0"/>
              <a:t>四级</a:t>
            </a:r>
            <a:endParaRPr kumimoji="1" lang="zh-CN" altLang="en-US" smtClean="0"/>
          </a:p>
          <a:p>
            <a:pPr lvl="4"/>
            <a:r>
              <a:rPr kumimoji="1" lang="zh-CN" altLang="en-US" smtClean="0"/>
              <a:t>五级</a:t>
            </a:r>
            <a:endParaRPr kumimoji="1"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smtClean="0"/>
              <a:t>单击此处编辑母版文本样式</a:t>
            </a:r>
            <a:endParaRPr kumimoji="1"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kumimoji="1" lang="zh-CN" altLang="en-US" smtClean="0"/>
              <a:t>单击此处编辑母版文本样式</a:t>
            </a:r>
            <a:endParaRPr kumimoji="1" lang="zh-CN" altLang="en-US" smtClean="0"/>
          </a:p>
          <a:p>
            <a:pPr lvl="1"/>
            <a:r>
              <a:rPr kumimoji="1" lang="zh-CN" altLang="en-US" smtClean="0"/>
              <a:t>二级</a:t>
            </a:r>
            <a:endParaRPr kumimoji="1" lang="zh-CN" altLang="en-US" smtClean="0"/>
          </a:p>
          <a:p>
            <a:pPr lvl="2"/>
            <a:r>
              <a:rPr kumimoji="1" lang="zh-CN" altLang="en-US" smtClean="0"/>
              <a:t>三级</a:t>
            </a:r>
            <a:endParaRPr kumimoji="1" lang="zh-CN" altLang="en-US" smtClean="0"/>
          </a:p>
          <a:p>
            <a:pPr lvl="3"/>
            <a:r>
              <a:rPr kumimoji="1" lang="zh-CN" altLang="en-US" smtClean="0"/>
              <a:t>四级</a:t>
            </a:r>
            <a:endParaRPr kumimoji="1" lang="zh-CN" altLang="en-US" smtClean="0"/>
          </a:p>
          <a:p>
            <a:pPr lvl="4"/>
            <a:r>
              <a:rPr kumimoji="1" lang="zh-CN" altLang="en-US" smtClean="0"/>
              <a:t>五级</a:t>
            </a:r>
            <a:endParaRPr kumimoji="1" lang="zh-CN" altLang="en-US"/>
          </a:p>
        </p:txBody>
      </p:sp>
      <p:sp>
        <p:nvSpPr>
          <p:cNvPr id="7" name="日期占位符 6"/>
          <p:cNvSpPr>
            <a:spLocks noGrp="1"/>
          </p:cNvSpPr>
          <p:nvPr>
            <p:ph type="dt" sz="half" idx="10"/>
          </p:nvPr>
        </p:nvSpPr>
        <p:spPr/>
        <p:txBody>
          <a:bodyPr/>
          <a:lstStyle/>
          <a:p>
            <a:fld id="{F9403029-5342-FD4A-9D7B-5CB8EE686ECE}" type="datetimeFigureOut">
              <a:rPr kumimoji="1" lang="zh-CN" altLang="en-US" smtClean="0"/>
            </a:fld>
            <a:endParaRPr kumimoji="1" lang="zh-CN" altLang="en-US"/>
          </a:p>
        </p:txBody>
      </p:sp>
      <p:sp>
        <p:nvSpPr>
          <p:cNvPr id="8" name="页脚占位符 7"/>
          <p:cNvSpPr>
            <a:spLocks noGrp="1"/>
          </p:cNvSpPr>
          <p:nvPr>
            <p:ph type="ftr" sz="quarter" idx="11"/>
          </p:nvPr>
        </p:nvSpPr>
        <p:spPr/>
        <p:txBody>
          <a:bodyPr/>
          <a:lstStyle/>
          <a:p>
            <a:endParaRPr kumimoji="1" lang="zh-CN" altLang="en-US"/>
          </a:p>
        </p:txBody>
      </p:sp>
      <p:sp>
        <p:nvSpPr>
          <p:cNvPr id="9" name="幻灯片编号占位符 8"/>
          <p:cNvSpPr>
            <a:spLocks noGrp="1"/>
          </p:cNvSpPr>
          <p:nvPr>
            <p:ph type="sldNum" sz="quarter" idx="12"/>
          </p:nvPr>
        </p:nvSpPr>
        <p:spPr/>
        <p:txBody>
          <a:bodyPr/>
          <a:lstStyle/>
          <a:p>
            <a:fld id="{7F8EEB1D-170E-5940-ACA1-05F45F763DBF}" type="slidenum">
              <a:rPr kumimoji="1" lang="zh-CN" altLang="en-US" smtClean="0"/>
            </a:fld>
            <a:endParaRPr kumimoji="1"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日期占位符 2"/>
          <p:cNvSpPr>
            <a:spLocks noGrp="1"/>
          </p:cNvSpPr>
          <p:nvPr>
            <p:ph type="dt" sz="half" idx="10"/>
          </p:nvPr>
        </p:nvSpPr>
        <p:spPr/>
        <p:txBody>
          <a:bodyPr/>
          <a:lstStyle/>
          <a:p>
            <a:fld id="{F9403029-5342-FD4A-9D7B-5CB8EE686ECE}" type="datetimeFigureOut">
              <a:rPr kumimoji="1" lang="zh-CN" altLang="en-US" smtClean="0"/>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幻灯片编号占位符 4"/>
          <p:cNvSpPr>
            <a:spLocks noGrp="1"/>
          </p:cNvSpPr>
          <p:nvPr>
            <p:ph type="sldNum" sz="quarter" idx="12"/>
          </p:nvPr>
        </p:nvSpPr>
        <p:spPr/>
        <p:txBody>
          <a:bodyPr/>
          <a:lstStyle/>
          <a:p>
            <a:fld id="{7F8EEB1D-170E-5940-ACA1-05F45F763DBF}" type="slidenum">
              <a:rPr kumimoji="1" lang="zh-CN" altLang="en-US" smtClean="0"/>
            </a:fld>
            <a:endParaRPr kumimoji="1"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F9403029-5342-FD4A-9D7B-5CB8EE686ECE}" type="datetimeFigureOut">
              <a:rPr kumimoji="1" lang="zh-CN" altLang="en-US" smtClean="0"/>
            </a:fld>
            <a:endParaRPr kumimoji="1" lang="zh-CN" altLang="en-US"/>
          </a:p>
        </p:txBody>
      </p:sp>
      <p:sp>
        <p:nvSpPr>
          <p:cNvPr id="3" name="页脚占位符 2"/>
          <p:cNvSpPr>
            <a:spLocks noGrp="1"/>
          </p:cNvSpPr>
          <p:nvPr>
            <p:ph type="ftr" sz="quarter" idx="11"/>
          </p:nvPr>
        </p:nvSpPr>
        <p:spPr/>
        <p:txBody>
          <a:bodyPr/>
          <a:lstStyle/>
          <a:p>
            <a:endParaRPr kumimoji="1" lang="zh-CN" altLang="en-US"/>
          </a:p>
        </p:txBody>
      </p:sp>
      <p:sp>
        <p:nvSpPr>
          <p:cNvPr id="4" name="幻灯片编号占位符 3"/>
          <p:cNvSpPr>
            <a:spLocks noGrp="1"/>
          </p:cNvSpPr>
          <p:nvPr>
            <p:ph type="sldNum" sz="quarter" idx="12"/>
          </p:nvPr>
        </p:nvSpPr>
        <p:spPr/>
        <p:txBody>
          <a:bodyPr/>
          <a:lstStyle/>
          <a:p>
            <a:fld id="{7F8EEB1D-170E-5940-ACA1-05F45F763DBF}" type="slidenum">
              <a:rPr kumimoji="1" lang="zh-CN" altLang="en-US" smtClean="0"/>
            </a:fld>
            <a:endParaRPr kumimoji="1"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smtClean="0"/>
              <a:t>单击此处编辑母版标题样式</a:t>
            </a:r>
            <a:endParaRPr kumimoji="1"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smtClean="0"/>
              <a:t>单击此处编辑母版文本样式</a:t>
            </a:r>
            <a:endParaRPr kumimoji="1" lang="zh-CN" altLang="en-US" smtClean="0"/>
          </a:p>
          <a:p>
            <a:pPr lvl="1"/>
            <a:r>
              <a:rPr kumimoji="1" lang="zh-CN" altLang="en-US" smtClean="0"/>
              <a:t>二级</a:t>
            </a:r>
            <a:endParaRPr kumimoji="1" lang="zh-CN" altLang="en-US" smtClean="0"/>
          </a:p>
          <a:p>
            <a:pPr lvl="2"/>
            <a:r>
              <a:rPr kumimoji="1" lang="zh-CN" altLang="en-US" smtClean="0"/>
              <a:t>三级</a:t>
            </a:r>
            <a:endParaRPr kumimoji="1" lang="zh-CN" altLang="en-US" smtClean="0"/>
          </a:p>
          <a:p>
            <a:pPr lvl="3"/>
            <a:r>
              <a:rPr kumimoji="1" lang="zh-CN" altLang="en-US" smtClean="0"/>
              <a:t>四级</a:t>
            </a:r>
            <a:endParaRPr kumimoji="1" lang="zh-CN" altLang="en-US" smtClean="0"/>
          </a:p>
          <a:p>
            <a:pPr lvl="4"/>
            <a:r>
              <a:rPr kumimoji="1" lang="zh-CN" altLang="en-US" smtClean="0"/>
              <a:t>五级</a:t>
            </a:r>
            <a:endParaRPr kumimoji="1"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smtClean="0"/>
              <a:t>单击此处编辑母版文本样式</a:t>
            </a:r>
            <a:endParaRPr kumimoji="1" lang="zh-CN" altLang="en-US" smtClean="0"/>
          </a:p>
        </p:txBody>
      </p:sp>
      <p:sp>
        <p:nvSpPr>
          <p:cNvPr id="5" name="日期占位符 4"/>
          <p:cNvSpPr>
            <a:spLocks noGrp="1"/>
          </p:cNvSpPr>
          <p:nvPr>
            <p:ph type="dt" sz="half" idx="10"/>
          </p:nvPr>
        </p:nvSpPr>
        <p:spPr/>
        <p:txBody>
          <a:bodyPr/>
          <a:lstStyle/>
          <a:p>
            <a:fld id="{F9403029-5342-FD4A-9D7B-5CB8EE686ECE}" type="datetimeFigureOut">
              <a:rPr kumimoji="1" lang="zh-CN" altLang="en-US" smtClean="0"/>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7F8EEB1D-170E-5940-ACA1-05F45F763DBF}" type="slidenum">
              <a:rPr kumimoji="1" lang="zh-CN" altLang="en-US" smtClean="0"/>
            </a:fld>
            <a:endParaRPr kumimoji="1"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smtClean="0"/>
              <a:t>单击此处编辑母版标题样式</a:t>
            </a:r>
            <a:endParaRPr kumimoji="1"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smtClean="0"/>
              <a:t>单击此处编辑母版文本样式</a:t>
            </a:r>
            <a:endParaRPr kumimoji="1" lang="zh-CN" altLang="en-US" smtClean="0"/>
          </a:p>
        </p:txBody>
      </p:sp>
      <p:sp>
        <p:nvSpPr>
          <p:cNvPr id="5" name="日期占位符 4"/>
          <p:cNvSpPr>
            <a:spLocks noGrp="1"/>
          </p:cNvSpPr>
          <p:nvPr>
            <p:ph type="dt" sz="half" idx="10"/>
          </p:nvPr>
        </p:nvSpPr>
        <p:spPr/>
        <p:txBody>
          <a:bodyPr/>
          <a:lstStyle/>
          <a:p>
            <a:fld id="{F9403029-5342-FD4A-9D7B-5CB8EE686ECE}" type="datetimeFigureOut">
              <a:rPr kumimoji="1" lang="zh-CN" altLang="en-US" smtClean="0"/>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7F8EEB1D-170E-5940-ACA1-05F45F763DBF}" type="slidenum">
              <a:rPr kumimoji="1" lang="zh-CN" altLang="en-US" smtClean="0"/>
            </a:fld>
            <a:endParaRPr kumimoji="1"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smtClean="0"/>
              <a:t>单击此处编辑母版标题样式</a:t>
            </a:r>
            <a:endParaRPr kumimoji="1"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smtClean="0"/>
              <a:t>单击此处编辑母版文本样式</a:t>
            </a:r>
            <a:endParaRPr kumimoji="1" lang="zh-CN" altLang="en-US" smtClean="0"/>
          </a:p>
          <a:p>
            <a:pPr lvl="1"/>
            <a:r>
              <a:rPr kumimoji="1" lang="zh-CN" altLang="en-US" smtClean="0"/>
              <a:t>二级</a:t>
            </a:r>
            <a:endParaRPr kumimoji="1" lang="zh-CN" altLang="en-US" smtClean="0"/>
          </a:p>
          <a:p>
            <a:pPr lvl="2"/>
            <a:r>
              <a:rPr kumimoji="1" lang="zh-CN" altLang="en-US" smtClean="0"/>
              <a:t>三级</a:t>
            </a:r>
            <a:endParaRPr kumimoji="1" lang="zh-CN" altLang="en-US" smtClean="0"/>
          </a:p>
          <a:p>
            <a:pPr lvl="3"/>
            <a:r>
              <a:rPr kumimoji="1" lang="zh-CN" altLang="en-US" smtClean="0"/>
              <a:t>四级</a:t>
            </a:r>
            <a:endParaRPr kumimoji="1" lang="zh-CN" altLang="en-US" smtClean="0"/>
          </a:p>
          <a:p>
            <a:pPr lvl="4"/>
            <a:r>
              <a:rPr kumimoji="1" lang="zh-CN" altLang="en-US" smtClean="0"/>
              <a:t>五级</a:t>
            </a:r>
            <a:endParaRPr kumimoji="1"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9403029-5342-FD4A-9D7B-5CB8EE686ECE}" type="datetimeFigureOut">
              <a:rPr kumimoji="1" lang="zh-CN" altLang="en-US" smtClean="0"/>
            </a:fld>
            <a:endParaRPr kumimoji="1"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幻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F8EEB1D-170E-5940-ACA1-05F45F763DBF}" type="slidenum">
              <a:rPr kumimoji="1" lang="zh-CN" altLang="en-US" smtClean="0"/>
            </a:fld>
            <a:endParaRPr kumimoji="1"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0.png"/><Relationship Id="rId1"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1.png"/><Relationship Id="rId1"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2.png"/><Relationship Id="rId1" Type="http://schemas.openxmlformats.org/officeDocument/2006/relationships/image" Target="../media/image2.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3.png"/><Relationship Id="rId1" Type="http://schemas.openxmlformats.org/officeDocument/2006/relationships/image" Target="../media/image2.png"/></Relationships>
</file>

<file path=ppt/slides/_rels/slide1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image" Target="../media/image2.png"/></Relationships>
</file>

<file path=ppt/slides/_rels/slide1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image" Target="../media/image2.png"/></Relationships>
</file>

<file path=ppt/slides/_rels/slide18.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2.png"/><Relationship Id="rId1" Type="http://schemas.openxmlformats.org/officeDocument/2006/relationships/image" Target="../media/image2.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3.jpeg"/><Relationship Id="rId1" Type="http://schemas.openxmlformats.org/officeDocument/2006/relationships/image" Target="../media/image2.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4.png"/><Relationship Id="rId1" Type="http://schemas.openxmlformats.org/officeDocument/2006/relationships/image" Target="../media/image2.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tiff"/></Relationships>
</file>

<file path=ppt/slides/_rels/slide2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5.png"/><Relationship Id="rId2" Type="http://schemas.openxmlformats.org/officeDocument/2006/relationships/hyperlink" Target="https://docs.google.com/document/d/1vEW86DaeVs4uQzNFI5R-_xS9TcS1Cs_EUsHRSgCHGu8/edit" TargetMode="External"/><Relationship Id="rId1" Type="http://schemas.openxmlformats.org/officeDocument/2006/relationships/image" Target="../media/image2.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tiff"/><Relationship Id="rId1" Type="http://schemas.openxmlformats.org/officeDocument/2006/relationships/image" Target="../media/image2.png"/></Relationships>
</file>

<file path=ppt/slides/_rels/slide26.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hyperlink" Target="https://csswizardry.com/2011/09/writing-efficient-css-selectors/" TargetMode="External"/><Relationship Id="rId4" Type="http://schemas.openxmlformats.org/officeDocument/2006/relationships/hyperlink" Target="https://benfrain.com/css-performance-revisited-selectors-bloat-expensive-styles/" TargetMode="External"/><Relationship Id="rId3" Type="http://schemas.openxmlformats.org/officeDocument/2006/relationships/hyperlink" Target="http://stevesouders.com/efws/css-selectors/baseline.php" TargetMode="External"/><Relationship Id="rId2" Type="http://schemas.openxmlformats.org/officeDocument/2006/relationships/image" Target="../media/image26.png"/><Relationship Id="rId1" Type="http://schemas.openxmlformats.org/officeDocument/2006/relationships/image" Target="../media/image2.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7.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8.GIF"/><Relationship Id="rId1" Type="http://schemas.openxmlformats.org/officeDocument/2006/relationships/image" Target="../media/image2.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9.png"/><Relationship Id="rId1" Type="http://schemas.openxmlformats.org/officeDocument/2006/relationships/image" Target="../media/image2.png"/></Relationships>
</file>

<file path=ppt/slides/_rels/slide31.xml.rels><?xml version="1.0" encoding="UTF-8" standalone="yes"?>
<Relationships xmlns="http://schemas.openxmlformats.org/package/2006/relationships"><Relationship Id="rId5" Type="http://schemas.openxmlformats.org/officeDocument/2006/relationships/vmlDrawing" Target="../drawings/vmlDrawing1.vml"/><Relationship Id="rId4" Type="http://schemas.openxmlformats.org/officeDocument/2006/relationships/slideLayout" Target="../slideLayouts/slideLayout2.xml"/><Relationship Id="rId3" Type="http://schemas.openxmlformats.org/officeDocument/2006/relationships/image" Target="../media/image30.wmf"/><Relationship Id="rId2" Type="http://schemas.openxmlformats.org/officeDocument/2006/relationships/oleObject" Target="../embeddings/oleObject1.bin"/><Relationship Id="rId1" Type="http://schemas.openxmlformats.org/officeDocument/2006/relationships/image" Target="../media/image2.png"/></Relationships>
</file>

<file path=ppt/slides/_rels/slide32.xml.rels><?xml version="1.0" encoding="UTF-8" standalone="yes"?>
<Relationships xmlns="http://schemas.openxmlformats.org/package/2006/relationships"><Relationship Id="rId6" Type="http://schemas.openxmlformats.org/officeDocument/2006/relationships/vmlDrawing" Target="../drawings/vmlDrawing2.vml"/><Relationship Id="rId5" Type="http://schemas.openxmlformats.org/officeDocument/2006/relationships/slideLayout" Target="../slideLayouts/slideLayout2.xml"/><Relationship Id="rId4" Type="http://schemas.openxmlformats.org/officeDocument/2006/relationships/image" Target="../media/image32.png"/><Relationship Id="rId3" Type="http://schemas.openxmlformats.org/officeDocument/2006/relationships/image" Target="../media/image31.wmf"/><Relationship Id="rId2" Type="http://schemas.openxmlformats.org/officeDocument/2006/relationships/oleObject" Target="../embeddings/oleObject2.bin"/><Relationship Id="rId1" Type="http://schemas.openxmlformats.org/officeDocument/2006/relationships/image" Target="../media/image2.pn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3.png"/><Relationship Id="rId1" Type="http://schemas.openxmlformats.org/officeDocument/2006/relationships/image" Target="../media/image2.pn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35.xml.rels><?xml version="1.0" encoding="UTF-8" standalone="yes"?>
<Relationships xmlns="http://schemas.openxmlformats.org/package/2006/relationships"><Relationship Id="rId7" Type="http://schemas.openxmlformats.org/officeDocument/2006/relationships/vmlDrawing" Target="../drawings/vmlDrawing3.vml"/><Relationship Id="rId6" Type="http://schemas.openxmlformats.org/officeDocument/2006/relationships/slideLayout" Target="../slideLayouts/slideLayout2.xml"/><Relationship Id="rId5" Type="http://schemas.openxmlformats.org/officeDocument/2006/relationships/image" Target="../media/image36.wmf"/><Relationship Id="rId4" Type="http://schemas.openxmlformats.org/officeDocument/2006/relationships/oleObject" Target="../embeddings/oleObject3.bin"/><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image" Target="../media/image2.png"/></Relationships>
</file>

<file path=ppt/slides/_rels/slide3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8.GIF"/><Relationship Id="rId2" Type="http://schemas.openxmlformats.org/officeDocument/2006/relationships/image" Target="../media/image37.GIF"/><Relationship Id="rId1" Type="http://schemas.openxmlformats.org/officeDocument/2006/relationships/image" Target="../media/image2.png"/></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9.jpeg"/></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0.png"/><Relationship Id="rId1" Type="http://schemas.openxmlformats.org/officeDocument/2006/relationships/image" Target="../media/image2.png"/></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9.png"/><Relationship Id="rId1" Type="http://schemas.openxmlformats.org/officeDocument/2006/relationships/image" Target="../media/image2.png"/></Relationships>
</file>

<file path=ppt/slides/_rels/slide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2.png"/></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1.png"/><Relationship Id="rId1" Type="http://schemas.openxmlformats.org/officeDocument/2006/relationships/image" Target="../media/image2.png"/></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2.png"/><Relationship Id="rId1" Type="http://schemas.openxmlformats.org/officeDocument/2006/relationships/image" Target="../media/image2.png"/></Relationships>
</file>

<file path=ppt/slides/_rels/slide4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image" Target="../media/image2.png"/></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5.png"/><Relationship Id="rId1" Type="http://schemas.openxmlformats.org/officeDocument/2006/relationships/image" Target="../media/image2.png"/></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6.png"/><Relationship Id="rId1" Type="http://schemas.openxmlformats.org/officeDocument/2006/relationships/image" Target="../media/image2.png"/></Relationships>
</file>

<file path=ppt/slides/_rels/slide4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hyperlink" Target="http://baike.baidu.com/link?url=6eviPBR3k7lUr87pXxWa3vZmJdxYGuRuTqYBwUY6keQA6OnuKZspcPrulaDzMtVcnd4MaLX_Hu2USVBXoSEwfa" TargetMode="External"/><Relationship Id="rId2" Type="http://schemas.openxmlformats.org/officeDocument/2006/relationships/hyperlink" Target="http://baike.baidu.com/link?url=I0NXn2IXsqeGWFBIbH4ehDjDIuiwl4U-yhEFCGHGK-DAudPS8GR-aLDOtfpCevWXgidxXAfU7ZGjSNMuyStZla" TargetMode="External"/><Relationship Id="rId1" Type="http://schemas.openxmlformats.org/officeDocument/2006/relationships/image" Target="../media/image2.png"/></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tiff"/><Relationship Id="rId1" Type="http://schemas.openxmlformats.org/officeDocument/2006/relationships/image" Target="../media/image2.png"/></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7.png"/><Relationship Id="rId2" Type="http://schemas.openxmlformats.org/officeDocument/2006/relationships/hyperlink" Target="https://www.w3.org/TR/2017/WD-longtasks-1-20170907/" TargetMode="External"/><Relationship Id="rId1" Type="http://schemas.openxmlformats.org/officeDocument/2006/relationships/image" Target="../media/image2.png"/></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7.png"/><Relationship Id="rId1" Type="http://schemas.openxmlformats.org/officeDocument/2006/relationships/image" Target="../media/image2.png"/></Relationships>
</file>

<file path=ppt/slides/_rels/slide5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54.xml.rels><?xml version="1.0" encoding="UTF-8" standalone="yes"?>
<Relationships xmlns="http://schemas.openxmlformats.org/package/2006/relationships"><Relationship Id="rId5" Type="http://schemas.openxmlformats.org/officeDocument/2006/relationships/vmlDrawing" Target="../drawings/vmlDrawing4.vml"/><Relationship Id="rId4" Type="http://schemas.openxmlformats.org/officeDocument/2006/relationships/slideLayout" Target="../slideLayouts/slideLayout2.xml"/><Relationship Id="rId3" Type="http://schemas.openxmlformats.org/officeDocument/2006/relationships/image" Target="../media/image48.emf"/><Relationship Id="rId2" Type="http://schemas.openxmlformats.org/officeDocument/2006/relationships/oleObject" Target="../embeddings/oleObject4.bin"/><Relationship Id="rId1" Type="http://schemas.openxmlformats.org/officeDocument/2006/relationships/image" Target="../media/image2.png"/></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9.png"/><Relationship Id="rId1" Type="http://schemas.openxmlformats.org/officeDocument/2006/relationships/image" Target="../media/image2.png"/></Relationships>
</file>

<file path=ppt/slides/_rels/slide5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5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5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png"/><Relationship Id="rId1" Type="http://schemas.openxmlformats.org/officeDocument/2006/relationships/image" Target="../media/image2.png"/></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2.xml"/><Relationship Id="rId2" Type="http://schemas.openxmlformats.org/officeDocument/2006/relationships/image" Target="../media/image9.png"/><Relationship Id="rId1"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1"/>
          <a:tile tx="0" ty="0" sx="100000" sy="100000" flip="none" algn="tl"/>
        </a:blipFill>
        <a:effectLst/>
      </p:bgPr>
    </p:bg>
    <p:spTree>
      <p:nvGrpSpPr>
        <p:cNvPr id="1" name=""/>
        <p:cNvGrpSpPr/>
        <p:nvPr/>
      </p:nvGrpSpPr>
      <p:grpSpPr>
        <a:xfrm>
          <a:off x="0" y="0"/>
          <a:ext cx="0" cy="0"/>
          <a:chOff x="0" y="0"/>
          <a:chExt cx="0" cy="0"/>
        </a:xfrm>
      </p:grpSpPr>
      <p:sp>
        <p:nvSpPr>
          <p:cNvPr id="2" name="标题 1"/>
          <p:cNvSpPr>
            <a:spLocks noGrp="1"/>
          </p:cNvSpPr>
          <p:nvPr>
            <p:ph type="ctrTitle"/>
          </p:nvPr>
        </p:nvSpPr>
        <p:spPr>
          <a:blipFill>
            <a:blip r:embed="rId2"/>
            <a:tile tx="0" ty="0" sx="100000" sy="100000" flip="none" algn="tl"/>
          </a:blipFill>
        </p:spPr>
        <p:txBody>
          <a:bodyPr/>
          <a:lstStyle/>
          <a:p>
            <a:r>
              <a:rPr kumimoji="1" lang="zh-CN" altLang="en-US" dirty="0">
                <a:latin typeface="STXinwei" panose="02010800040101010101" charset="-122"/>
                <a:ea typeface="STXinwei" panose="02010800040101010101" charset="-122"/>
                <a:cs typeface="STXinwei" panose="02010800040101010101" charset="-122"/>
              </a:rPr>
              <a:t>﻿</a:t>
            </a:r>
            <a:r>
              <a:rPr kumimoji="1" lang="zh-CN" altLang="en-US" dirty="0">
                <a:solidFill>
                  <a:srgbClr val="FF0000"/>
                </a:solidFill>
                <a:latin typeface="STXinwei" panose="02010800040101010101" charset="-122"/>
                <a:ea typeface="STXinwei" panose="02010800040101010101" charset="-122"/>
                <a:cs typeface="STXinwei" panose="02010800040101010101" charset="-122"/>
              </a:rPr>
              <a:t>如何使页面交互更流畅</a:t>
            </a:r>
            <a:endParaRPr kumimoji="1" lang="zh-CN" altLang="en-US" dirty="0">
              <a:solidFill>
                <a:srgbClr val="FF0000"/>
              </a:solidFill>
              <a:latin typeface="STXinwei" panose="02010800040101010101" charset="-122"/>
              <a:ea typeface="STXinwei" panose="02010800040101010101" charset="-122"/>
              <a:cs typeface="STXinwei" panose="02010800040101010101" charset="-122"/>
            </a:endParaRPr>
          </a:p>
        </p:txBody>
      </p:sp>
      <p:sp>
        <p:nvSpPr>
          <p:cNvPr id="3" name="副标题 2"/>
          <p:cNvSpPr>
            <a:spLocks noGrp="1"/>
          </p:cNvSpPr>
          <p:nvPr>
            <p:ph type="subTitle" idx="1"/>
          </p:nvPr>
        </p:nvSpPr>
        <p:spPr/>
        <p:txBody>
          <a:bodyPr/>
          <a:lstStyle/>
          <a:p>
            <a:r>
              <a:rPr kumimoji="1" lang="zh-CN" altLang="en-US" dirty="0" smtClean="0">
                <a:solidFill>
                  <a:srgbClr val="FF0000"/>
                </a:solidFill>
                <a:latin typeface="STXinwei" panose="02010800040101010101" charset="-122"/>
                <a:ea typeface="STXinwei" panose="02010800040101010101" charset="-122"/>
                <a:cs typeface="STXinwei" panose="02010800040101010101" charset="-122"/>
              </a:rPr>
              <a:t>                                                                                       </a:t>
            </a:r>
            <a:r>
              <a:rPr kumimoji="1" lang="en-US" altLang="zh-CN" dirty="0" smtClean="0">
                <a:solidFill>
                  <a:srgbClr val="FF0000"/>
                </a:solidFill>
                <a:latin typeface="STXinwei" panose="02010800040101010101" charset="-122"/>
                <a:ea typeface="STXinwei" panose="02010800040101010101" charset="-122"/>
                <a:cs typeface="STXinwei" panose="02010800040101010101" charset="-122"/>
              </a:rPr>
              <a:t>-</a:t>
            </a:r>
            <a:r>
              <a:rPr kumimoji="1" lang="zh-CN" altLang="en-US" dirty="0" smtClean="0">
                <a:solidFill>
                  <a:srgbClr val="FF0000"/>
                </a:solidFill>
                <a:latin typeface="STXinwei" panose="02010800040101010101" charset="-122"/>
                <a:ea typeface="STXinwei" panose="02010800040101010101" charset="-122"/>
                <a:cs typeface="STXinwei" panose="02010800040101010101" charset="-122"/>
              </a:rPr>
              <a:t> 陈欢斌</a:t>
            </a:r>
            <a:endParaRPr kumimoji="1" lang="zh-CN" altLang="en-US" dirty="0">
              <a:solidFill>
                <a:srgbClr val="FF0000"/>
              </a:solidFill>
              <a:latin typeface="STXinwei" panose="02010800040101010101" charset="-122"/>
              <a:ea typeface="STXinwei" panose="02010800040101010101" charset="-122"/>
              <a:cs typeface="STXinwei" panose="02010800040101010101" charset="-122"/>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1"/>
          <a:tile tx="0" ty="0" sx="100000" sy="100000" flip="none" algn="tl"/>
        </a:blipFill>
        <a:effectLst/>
      </p:bgPr>
    </p:bg>
    <p:spTree>
      <p:nvGrpSpPr>
        <p:cNvPr id="1" name=""/>
        <p:cNvGrpSpPr/>
        <p:nvPr/>
      </p:nvGrpSpPr>
      <p:grpSpPr>
        <a:xfrm>
          <a:off x="0" y="0"/>
          <a:ext cx="0" cy="0"/>
          <a:chOff x="0" y="0"/>
          <a:chExt cx="0" cy="0"/>
        </a:xfrm>
      </p:grpSpPr>
      <p:sp>
        <p:nvSpPr>
          <p:cNvPr id="5" name="矩形 4"/>
          <p:cNvSpPr/>
          <p:nvPr/>
        </p:nvSpPr>
        <p:spPr>
          <a:xfrm>
            <a:off x="3515008" y="2560766"/>
            <a:ext cx="4698722" cy="1046440"/>
          </a:xfrm>
          <a:prstGeom prst="rect">
            <a:avLst/>
          </a:prstGeom>
        </p:spPr>
        <p:txBody>
          <a:bodyPr wrap="none">
            <a:spAutoFit/>
          </a:bodyPr>
          <a:lstStyle/>
          <a:p>
            <a:r>
              <a:rPr lang="zh-CN" altLang="en-US" sz="4400" dirty="0">
                <a:solidFill>
                  <a:srgbClr val="FF0000"/>
                </a:solidFill>
                <a:latin typeface="STXinwei" panose="02010800040101010101" charset="-122"/>
                <a:ea typeface="STXinwei" panose="02010800040101010101" charset="-122"/>
                <a:cs typeface="STXinwei" panose="02010800040101010101" charset="-122"/>
              </a:rPr>
              <a:t>浏览器的渲染</a:t>
            </a:r>
            <a:r>
              <a:rPr lang="zh-CN" altLang="en-US" sz="4400" dirty="0" smtClean="0">
                <a:solidFill>
                  <a:srgbClr val="FF0000"/>
                </a:solidFill>
                <a:latin typeface="STXinwei" panose="02010800040101010101" charset="-122"/>
                <a:ea typeface="STXinwei" panose="02010800040101010101" charset="-122"/>
                <a:cs typeface="STXinwei" panose="02010800040101010101" charset="-122"/>
              </a:rPr>
              <a:t>原理</a:t>
            </a:r>
            <a:endParaRPr lang="en-US" altLang="zh-CN" sz="4400" dirty="0" smtClean="0">
              <a:solidFill>
                <a:srgbClr val="FF0000"/>
              </a:solidFill>
              <a:latin typeface="STXinwei" panose="02010800040101010101" charset="-122"/>
              <a:ea typeface="STXinwei" panose="02010800040101010101" charset="-122"/>
              <a:cs typeface="STXinwei" panose="02010800040101010101" charset="-122"/>
            </a:endParaRPr>
          </a:p>
          <a:p>
            <a:endParaRPr lang="en-US" altLang="zh-CN" dirty="0">
              <a:latin typeface="STXinwei" panose="02010800040101010101" charset="-122"/>
              <a:ea typeface="STXinwei" panose="02010800040101010101" charset="-122"/>
              <a:cs typeface="STXinwei" panose="02010800040101010101" charset="-122"/>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1"/>
          <a:tile tx="0" ty="0" sx="100000" sy="100000" flip="none" algn="tl"/>
        </a:blipFill>
        <a:effectLst/>
      </p:bgPr>
    </p:bg>
    <p:spTree>
      <p:nvGrpSpPr>
        <p:cNvPr id="1" name=""/>
        <p:cNvGrpSpPr/>
        <p:nvPr/>
      </p:nvGrpSpPr>
      <p:grpSpPr>
        <a:xfrm>
          <a:off x="0" y="0"/>
          <a:ext cx="0" cy="0"/>
          <a:chOff x="0" y="0"/>
          <a:chExt cx="0" cy="0"/>
        </a:xfrm>
      </p:grpSpPr>
      <p:sp>
        <p:nvSpPr>
          <p:cNvPr id="5" name="矩形 4"/>
          <p:cNvSpPr/>
          <p:nvPr/>
        </p:nvSpPr>
        <p:spPr>
          <a:xfrm>
            <a:off x="3859782" y="941828"/>
            <a:ext cx="3703258" cy="769441"/>
          </a:xfrm>
          <a:prstGeom prst="rect">
            <a:avLst/>
          </a:prstGeom>
        </p:spPr>
        <p:txBody>
          <a:bodyPr wrap="none">
            <a:spAutoFit/>
          </a:bodyPr>
          <a:lstStyle/>
          <a:p>
            <a:r>
              <a:rPr lang="en-US" altLang="zh-CN" sz="4400" dirty="0" smtClean="0">
                <a:solidFill>
                  <a:srgbClr val="FF0000"/>
                </a:solidFill>
                <a:latin typeface="STXinwei" panose="02010800040101010101" charset="-122"/>
                <a:ea typeface="STXinwei" panose="02010800040101010101" charset="-122"/>
                <a:cs typeface="STXinwei" panose="02010800040101010101" charset="-122"/>
              </a:rPr>
              <a:t>Html</a:t>
            </a:r>
            <a:r>
              <a:rPr lang="zh-CN" altLang="en-US" sz="4400" dirty="0" smtClean="0">
                <a:solidFill>
                  <a:srgbClr val="FF0000"/>
                </a:solidFill>
                <a:latin typeface="STXinwei" panose="02010800040101010101" charset="-122"/>
                <a:ea typeface="STXinwei" panose="02010800040101010101" charset="-122"/>
                <a:cs typeface="STXinwei" panose="02010800040101010101" charset="-122"/>
              </a:rPr>
              <a:t>代码示例</a:t>
            </a:r>
            <a:endParaRPr lang="en-US" altLang="zh-CN" dirty="0">
              <a:latin typeface="STXinwei" panose="02010800040101010101" charset="-122"/>
              <a:ea typeface="STXinwei" panose="02010800040101010101" charset="-122"/>
              <a:cs typeface="STXinwei" panose="02010800040101010101" charset="-122"/>
            </a:endParaRPr>
          </a:p>
        </p:txBody>
      </p:sp>
      <p:pic>
        <p:nvPicPr>
          <p:cNvPr id="3" name="图片 2"/>
          <p:cNvPicPr>
            <a:picLocks noChangeAspect="1"/>
          </p:cNvPicPr>
          <p:nvPr/>
        </p:nvPicPr>
        <p:blipFill>
          <a:blip r:embed="rId2"/>
          <a:stretch>
            <a:fillRect/>
          </a:stretch>
        </p:blipFill>
        <p:spPr>
          <a:xfrm>
            <a:off x="2167251" y="1882670"/>
            <a:ext cx="7747000" cy="4318000"/>
          </a:xfrm>
          <a:prstGeom prst="rect">
            <a:avLst/>
          </a:prstGeom>
        </p:spPr>
      </p:pic>
      <p:sp>
        <p:nvSpPr>
          <p:cNvPr id="2" name="矩形 1"/>
          <p:cNvSpPr/>
          <p:nvPr/>
        </p:nvSpPr>
        <p:spPr>
          <a:xfrm>
            <a:off x="10161954" y="3361899"/>
            <a:ext cx="1023037" cy="307777"/>
          </a:xfrm>
          <a:prstGeom prst="rect">
            <a:avLst/>
          </a:prstGeom>
        </p:spPr>
        <p:txBody>
          <a:bodyPr wrap="none">
            <a:spAutoFit/>
          </a:bodyPr>
          <a:lstStyle/>
          <a:p>
            <a:r>
              <a:rPr lang="en-US" altLang="zh-CN" sz="1400" dirty="0" err="1">
                <a:latin typeface="STXinwei" panose="02010800040101010101" charset="-122"/>
                <a:ea typeface="STXinwei" panose="02010800040101010101" charset="-122"/>
                <a:cs typeface="STXinwei" panose="02010800040101010101" charset="-122"/>
              </a:rPr>
              <a:t>i</a:t>
            </a:r>
            <a:r>
              <a:rPr lang="en-US" altLang="zh-CN" sz="1400" dirty="0" err="1" smtClean="0">
                <a:latin typeface="STXinwei" panose="02010800040101010101" charset="-122"/>
                <a:ea typeface="STXinwei" panose="02010800040101010101" charset="-122"/>
                <a:cs typeface="STXinwei" panose="02010800040101010101" charset="-122"/>
              </a:rPr>
              <a:t>ndex.html</a:t>
            </a:r>
            <a:endParaRPr lang="zh-CN" altLang="en-US" sz="1400" dirty="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1"/>
          <a:tile tx="0" ty="0" sx="100000" sy="100000" flip="none" algn="tl"/>
        </a:blipFill>
        <a:effectLst/>
      </p:bgPr>
    </p:bg>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2351781" y="1181503"/>
            <a:ext cx="6741013" cy="5316731"/>
          </a:xfrm>
          <a:prstGeom prst="rect">
            <a:avLst/>
          </a:prstGeom>
        </p:spPr>
      </p:pic>
      <p:sp>
        <p:nvSpPr>
          <p:cNvPr id="4" name="矩形 3"/>
          <p:cNvSpPr/>
          <p:nvPr/>
        </p:nvSpPr>
        <p:spPr>
          <a:xfrm>
            <a:off x="671674" y="471153"/>
            <a:ext cx="2964273" cy="523220"/>
          </a:xfrm>
          <a:prstGeom prst="rect">
            <a:avLst/>
          </a:prstGeom>
        </p:spPr>
        <p:txBody>
          <a:bodyPr wrap="none">
            <a:spAutoFit/>
          </a:bodyPr>
          <a:lstStyle/>
          <a:p>
            <a:r>
              <a:rPr lang="en-US" altLang="zh-CN" sz="2800" dirty="0" smtClean="0">
                <a:solidFill>
                  <a:srgbClr val="FF0000"/>
                </a:solidFill>
                <a:latin typeface="STXinwei" panose="02010800040101010101" charset="-122"/>
                <a:ea typeface="STXinwei" panose="02010800040101010101" charset="-122"/>
                <a:cs typeface="STXinwei" panose="02010800040101010101" charset="-122"/>
              </a:rPr>
              <a:t>Performance</a:t>
            </a:r>
            <a:r>
              <a:rPr lang="zh-CN" altLang="en-US" sz="2800" dirty="0" smtClean="0">
                <a:solidFill>
                  <a:srgbClr val="FF0000"/>
                </a:solidFill>
                <a:latin typeface="STXinwei" panose="02010800040101010101" charset="-122"/>
                <a:ea typeface="STXinwei" panose="02010800040101010101" charset="-122"/>
                <a:cs typeface="STXinwei" panose="02010800040101010101" charset="-122"/>
              </a:rPr>
              <a:t> 工具</a:t>
            </a:r>
            <a:endParaRPr lang="zh-CN" altLang="en-US" sz="2800" dirty="0">
              <a:solidFill>
                <a:srgbClr val="FF0000"/>
              </a:solidFill>
              <a:latin typeface="STXinwei" panose="02010800040101010101" charset="-122"/>
              <a:ea typeface="STXinwei" panose="02010800040101010101" charset="-122"/>
              <a:cs typeface="STXinwei" panose="02010800040101010101" charset="-122"/>
            </a:endParaRPr>
          </a:p>
        </p:txBody>
      </p:sp>
      <p:sp>
        <p:nvSpPr>
          <p:cNvPr id="2" name="文本框 1"/>
          <p:cNvSpPr txBox="1"/>
          <p:nvPr/>
        </p:nvSpPr>
        <p:spPr>
          <a:xfrm>
            <a:off x="5387781" y="4434335"/>
            <a:ext cx="3785011" cy="307777"/>
          </a:xfrm>
          <a:prstGeom prst="rect">
            <a:avLst/>
          </a:prstGeom>
          <a:noFill/>
        </p:spPr>
        <p:txBody>
          <a:bodyPr wrap="none" rtlCol="0">
            <a:spAutoFit/>
          </a:bodyPr>
          <a:lstStyle/>
          <a:p>
            <a:r>
              <a:rPr kumimoji="1" lang="zh-CN" altLang="en-US" sz="1400" dirty="0" smtClean="0">
                <a:solidFill>
                  <a:srgbClr val="FF0000"/>
                </a:solidFill>
                <a:latin typeface="STXinwei" panose="02010800040101010101" charset="-122"/>
                <a:ea typeface="STXinwei" panose="02010800040101010101" charset="-122"/>
                <a:cs typeface="STXinwei" panose="02010800040101010101" charset="-122"/>
              </a:rPr>
              <a:t>可以看到</a:t>
            </a:r>
            <a:r>
              <a:rPr kumimoji="1" lang="en-US" altLang="zh-CN" sz="1400" dirty="0" smtClean="0">
                <a:solidFill>
                  <a:srgbClr val="FF0000"/>
                </a:solidFill>
                <a:latin typeface="STXinwei" panose="02010800040101010101" charset="-122"/>
                <a:ea typeface="STXinwei" panose="02010800040101010101" charset="-122"/>
                <a:cs typeface="STXinwei" panose="02010800040101010101" charset="-122"/>
              </a:rPr>
              <a:t>,</a:t>
            </a:r>
            <a:r>
              <a:rPr kumimoji="1" lang="zh-CN" altLang="en-US" sz="1400" dirty="0" smtClean="0">
                <a:solidFill>
                  <a:srgbClr val="FF0000"/>
                </a:solidFill>
                <a:latin typeface="STXinwei" panose="02010800040101010101" charset="-122"/>
                <a:ea typeface="STXinwei" panose="02010800040101010101" charset="-122"/>
                <a:cs typeface="STXinwei" panose="02010800040101010101" charset="-122"/>
              </a:rPr>
              <a:t> 页面载入后到渲染出来</a:t>
            </a:r>
            <a:r>
              <a:rPr kumimoji="1" lang="en-US" altLang="zh-CN" sz="1400" dirty="0" smtClean="0">
                <a:solidFill>
                  <a:srgbClr val="FF0000"/>
                </a:solidFill>
                <a:latin typeface="STXinwei" panose="02010800040101010101" charset="-122"/>
                <a:ea typeface="STXinwei" panose="02010800040101010101" charset="-122"/>
                <a:cs typeface="STXinwei" panose="02010800040101010101" charset="-122"/>
              </a:rPr>
              <a:t>,</a:t>
            </a:r>
            <a:r>
              <a:rPr kumimoji="1" lang="zh-CN" altLang="en-US" sz="1400" dirty="0" smtClean="0">
                <a:solidFill>
                  <a:srgbClr val="FF0000"/>
                </a:solidFill>
                <a:latin typeface="STXinwei" panose="02010800040101010101" charset="-122"/>
                <a:ea typeface="STXinwei" panose="02010800040101010101" charset="-122"/>
                <a:cs typeface="STXinwei" panose="02010800040101010101" charset="-122"/>
              </a:rPr>
              <a:t> 有这些步骤</a:t>
            </a:r>
            <a:endParaRPr kumimoji="1" lang="zh-CN" altLang="en-US" sz="1400" dirty="0">
              <a:solidFill>
                <a:srgbClr val="FF0000"/>
              </a:solidFill>
              <a:latin typeface="STXinwei" panose="02010800040101010101" charset="-122"/>
              <a:ea typeface="STXinwei" panose="02010800040101010101" charset="-122"/>
              <a:cs typeface="STXinwei" panose="02010800040101010101" charset="-122"/>
            </a:endParaRPr>
          </a:p>
        </p:txBody>
      </p:sp>
      <p:sp>
        <p:nvSpPr>
          <p:cNvPr id="5" name="矩形 4"/>
          <p:cNvSpPr/>
          <p:nvPr/>
        </p:nvSpPr>
        <p:spPr>
          <a:xfrm>
            <a:off x="5306493" y="4740624"/>
            <a:ext cx="1287532" cy="276999"/>
          </a:xfrm>
          <a:prstGeom prst="rect">
            <a:avLst/>
          </a:prstGeom>
        </p:spPr>
        <p:txBody>
          <a:bodyPr wrap="none">
            <a:spAutoFit/>
          </a:bodyPr>
          <a:lstStyle/>
          <a:p>
            <a:r>
              <a:rPr kumimoji="1" lang="en-US" altLang="zh-CN" sz="1200" dirty="0" smtClean="0">
                <a:solidFill>
                  <a:srgbClr val="FF0000"/>
                </a:solidFill>
                <a:latin typeface="STXinwei" panose="02010800040101010101" charset="-122"/>
                <a:ea typeface="STXinwei" panose="02010800040101010101" charset="-122"/>
                <a:cs typeface="STXinwei" panose="02010800040101010101" charset="-122"/>
              </a:rPr>
              <a:t>(</a:t>
            </a:r>
            <a:r>
              <a:rPr kumimoji="1" lang="zh-CN" altLang="en-US" sz="1200" dirty="0" smtClean="0">
                <a:solidFill>
                  <a:srgbClr val="FF0000"/>
                </a:solidFill>
                <a:latin typeface="STXinwei" panose="02010800040101010101" charset="-122"/>
                <a:ea typeface="STXinwei" panose="02010800040101010101" charset="-122"/>
                <a:cs typeface="STXinwei" panose="02010800040101010101" charset="-122"/>
              </a:rPr>
              <a:t>步骤</a:t>
            </a:r>
            <a:r>
              <a:rPr kumimoji="1" lang="en-US" altLang="zh-CN" sz="1200" dirty="0" smtClean="0">
                <a:solidFill>
                  <a:srgbClr val="FF0000"/>
                </a:solidFill>
                <a:latin typeface="STXinwei" panose="02010800040101010101" charset="-122"/>
                <a:ea typeface="STXinwei" panose="02010800040101010101" charset="-122"/>
                <a:cs typeface="STXinwei" panose="02010800040101010101" charset="-122"/>
              </a:rPr>
              <a:t>1:</a:t>
            </a:r>
            <a:r>
              <a:rPr kumimoji="1" lang="zh-CN" altLang="en-US" sz="1200" dirty="0" smtClean="0">
                <a:solidFill>
                  <a:srgbClr val="FF0000"/>
                </a:solidFill>
                <a:latin typeface="STXinwei" panose="02010800040101010101" charset="-122"/>
                <a:ea typeface="STXinwei" panose="02010800040101010101" charset="-122"/>
                <a:cs typeface="STXinwei" panose="02010800040101010101" charset="-122"/>
              </a:rPr>
              <a:t> </a:t>
            </a:r>
            <a:r>
              <a:rPr kumimoji="1" lang="en-US" altLang="zh-CN" sz="1200" dirty="0" smtClean="0">
                <a:solidFill>
                  <a:srgbClr val="FF0000"/>
                </a:solidFill>
                <a:latin typeface="STXinwei" panose="02010800040101010101" charset="-122"/>
                <a:ea typeface="STXinwei" panose="02010800040101010101" charset="-122"/>
                <a:cs typeface="STXinwei" panose="02010800040101010101" charset="-122"/>
              </a:rPr>
              <a:t>DOM</a:t>
            </a:r>
            <a:r>
              <a:rPr kumimoji="1" lang="zh-CN" altLang="en-US" sz="1200" dirty="0" smtClean="0">
                <a:solidFill>
                  <a:srgbClr val="FF0000"/>
                </a:solidFill>
                <a:latin typeface="STXinwei" panose="02010800040101010101" charset="-122"/>
                <a:ea typeface="STXinwei" panose="02010800040101010101" charset="-122"/>
                <a:cs typeface="STXinwei" panose="02010800040101010101" charset="-122"/>
              </a:rPr>
              <a:t>树</a:t>
            </a:r>
            <a:r>
              <a:rPr kumimoji="1" lang="en-US" altLang="zh-CN" sz="1200" dirty="0" smtClean="0">
                <a:solidFill>
                  <a:srgbClr val="FF0000"/>
                </a:solidFill>
                <a:latin typeface="STXinwei" panose="02010800040101010101" charset="-122"/>
                <a:ea typeface="STXinwei" panose="02010800040101010101" charset="-122"/>
                <a:cs typeface="STXinwei" panose="02010800040101010101" charset="-122"/>
              </a:rPr>
              <a:t>)</a:t>
            </a:r>
            <a:endParaRPr lang="zh-CN" altLang="en-US" sz="1200" dirty="0"/>
          </a:p>
        </p:txBody>
      </p:sp>
      <p:sp>
        <p:nvSpPr>
          <p:cNvPr id="6" name="矩形 5"/>
          <p:cNvSpPr/>
          <p:nvPr/>
        </p:nvSpPr>
        <p:spPr>
          <a:xfrm>
            <a:off x="5282463" y="5096883"/>
            <a:ext cx="1236236" cy="276999"/>
          </a:xfrm>
          <a:prstGeom prst="rect">
            <a:avLst/>
          </a:prstGeom>
        </p:spPr>
        <p:txBody>
          <a:bodyPr wrap="none">
            <a:spAutoFit/>
          </a:bodyPr>
          <a:lstStyle/>
          <a:p>
            <a:r>
              <a:rPr kumimoji="1" lang="en-US" altLang="zh-CN" sz="1200" dirty="0" smtClean="0">
                <a:solidFill>
                  <a:srgbClr val="FF0000"/>
                </a:solidFill>
                <a:latin typeface="STXinwei" panose="02010800040101010101" charset="-122"/>
                <a:ea typeface="STXinwei" panose="02010800040101010101" charset="-122"/>
                <a:cs typeface="STXinwei" panose="02010800040101010101" charset="-122"/>
              </a:rPr>
              <a:t>(</a:t>
            </a:r>
            <a:r>
              <a:rPr kumimoji="1" lang="zh-CN" altLang="en-US" sz="1200" dirty="0" smtClean="0">
                <a:solidFill>
                  <a:srgbClr val="FF0000"/>
                </a:solidFill>
                <a:latin typeface="STXinwei" panose="02010800040101010101" charset="-122"/>
                <a:ea typeface="STXinwei" panose="02010800040101010101" charset="-122"/>
                <a:cs typeface="STXinwei" panose="02010800040101010101" charset="-122"/>
              </a:rPr>
              <a:t>步骤</a:t>
            </a:r>
            <a:r>
              <a:rPr kumimoji="1" lang="en-US" altLang="zh-CN" sz="1200" dirty="0" smtClean="0">
                <a:solidFill>
                  <a:srgbClr val="FF0000"/>
                </a:solidFill>
                <a:latin typeface="STXinwei" panose="02010800040101010101" charset="-122"/>
                <a:ea typeface="STXinwei" panose="02010800040101010101" charset="-122"/>
                <a:cs typeface="STXinwei" panose="02010800040101010101" charset="-122"/>
              </a:rPr>
              <a:t>2:</a:t>
            </a:r>
            <a:r>
              <a:rPr kumimoji="1" lang="zh-CN" altLang="en-US" sz="1200" dirty="0" smtClean="0">
                <a:solidFill>
                  <a:srgbClr val="FF0000"/>
                </a:solidFill>
                <a:latin typeface="STXinwei" panose="02010800040101010101" charset="-122"/>
                <a:ea typeface="STXinwei" panose="02010800040101010101" charset="-122"/>
                <a:cs typeface="STXinwei" panose="02010800040101010101" charset="-122"/>
              </a:rPr>
              <a:t> 渲染树</a:t>
            </a:r>
            <a:r>
              <a:rPr kumimoji="1" lang="en-US" altLang="zh-CN" sz="1200" dirty="0" smtClean="0">
                <a:solidFill>
                  <a:srgbClr val="FF0000"/>
                </a:solidFill>
                <a:latin typeface="STXinwei" panose="02010800040101010101" charset="-122"/>
                <a:ea typeface="STXinwei" panose="02010800040101010101" charset="-122"/>
                <a:cs typeface="STXinwei" panose="02010800040101010101" charset="-122"/>
              </a:rPr>
              <a:t>)</a:t>
            </a:r>
            <a:endParaRPr lang="zh-CN" altLang="en-US" sz="1200" dirty="0"/>
          </a:p>
        </p:txBody>
      </p:sp>
      <p:sp>
        <p:nvSpPr>
          <p:cNvPr id="7" name="矩形 6"/>
          <p:cNvSpPr/>
          <p:nvPr/>
        </p:nvSpPr>
        <p:spPr>
          <a:xfrm>
            <a:off x="5042975" y="5463041"/>
            <a:ext cx="1082348" cy="276999"/>
          </a:xfrm>
          <a:prstGeom prst="rect">
            <a:avLst/>
          </a:prstGeom>
        </p:spPr>
        <p:txBody>
          <a:bodyPr wrap="none">
            <a:spAutoFit/>
          </a:bodyPr>
          <a:lstStyle/>
          <a:p>
            <a:r>
              <a:rPr kumimoji="1" lang="en-US" altLang="zh-CN" sz="1200" dirty="0" smtClean="0">
                <a:solidFill>
                  <a:srgbClr val="FF0000"/>
                </a:solidFill>
                <a:latin typeface="STXinwei" panose="02010800040101010101" charset="-122"/>
                <a:ea typeface="STXinwei" panose="02010800040101010101" charset="-122"/>
                <a:cs typeface="STXinwei" panose="02010800040101010101" charset="-122"/>
              </a:rPr>
              <a:t>(</a:t>
            </a:r>
            <a:r>
              <a:rPr kumimoji="1" lang="zh-CN" altLang="en-US" sz="1200" dirty="0" smtClean="0">
                <a:solidFill>
                  <a:srgbClr val="FF0000"/>
                </a:solidFill>
                <a:latin typeface="STXinwei" panose="02010800040101010101" charset="-122"/>
                <a:ea typeface="STXinwei" panose="02010800040101010101" charset="-122"/>
                <a:cs typeface="STXinwei" panose="02010800040101010101" charset="-122"/>
              </a:rPr>
              <a:t>步骤</a:t>
            </a:r>
            <a:r>
              <a:rPr kumimoji="1" lang="en-US" altLang="zh-CN" sz="1200" dirty="0" smtClean="0">
                <a:solidFill>
                  <a:srgbClr val="FF0000"/>
                </a:solidFill>
                <a:latin typeface="STXinwei" panose="02010800040101010101" charset="-122"/>
                <a:ea typeface="STXinwei" panose="02010800040101010101" charset="-122"/>
                <a:cs typeface="STXinwei" panose="02010800040101010101" charset="-122"/>
              </a:rPr>
              <a:t>3:</a:t>
            </a:r>
            <a:r>
              <a:rPr kumimoji="1" lang="zh-CN" altLang="en-US" sz="1200" dirty="0" smtClean="0">
                <a:solidFill>
                  <a:srgbClr val="FF0000"/>
                </a:solidFill>
                <a:latin typeface="STXinwei" panose="02010800040101010101" charset="-122"/>
                <a:ea typeface="STXinwei" panose="02010800040101010101" charset="-122"/>
                <a:cs typeface="STXinwei" panose="02010800040101010101" charset="-122"/>
              </a:rPr>
              <a:t> 布局</a:t>
            </a:r>
            <a:r>
              <a:rPr kumimoji="1" lang="en-US" altLang="zh-CN" sz="1200" dirty="0" smtClean="0">
                <a:solidFill>
                  <a:srgbClr val="FF0000"/>
                </a:solidFill>
                <a:latin typeface="STXinwei" panose="02010800040101010101" charset="-122"/>
                <a:ea typeface="STXinwei" panose="02010800040101010101" charset="-122"/>
                <a:cs typeface="STXinwei" panose="02010800040101010101" charset="-122"/>
              </a:rPr>
              <a:t>)</a:t>
            </a:r>
            <a:endParaRPr lang="zh-CN" altLang="en-US" sz="1200" dirty="0"/>
          </a:p>
        </p:txBody>
      </p:sp>
      <p:sp>
        <p:nvSpPr>
          <p:cNvPr id="8" name="矩形 7"/>
          <p:cNvSpPr/>
          <p:nvPr/>
        </p:nvSpPr>
        <p:spPr>
          <a:xfrm>
            <a:off x="4957869" y="5817322"/>
            <a:ext cx="1119217" cy="276999"/>
          </a:xfrm>
          <a:prstGeom prst="rect">
            <a:avLst/>
          </a:prstGeom>
        </p:spPr>
        <p:txBody>
          <a:bodyPr wrap="none">
            <a:spAutoFit/>
          </a:bodyPr>
          <a:lstStyle/>
          <a:p>
            <a:r>
              <a:rPr kumimoji="1" lang="en-US" altLang="zh-CN" sz="1200" dirty="0" smtClean="0">
                <a:solidFill>
                  <a:srgbClr val="FF0000"/>
                </a:solidFill>
                <a:latin typeface="STXinwei" panose="02010800040101010101" charset="-122"/>
                <a:ea typeface="STXinwei" panose="02010800040101010101" charset="-122"/>
                <a:cs typeface="STXinwei" panose="02010800040101010101" charset="-122"/>
              </a:rPr>
              <a:t>(</a:t>
            </a:r>
            <a:r>
              <a:rPr kumimoji="1" lang="zh-CN" altLang="en-US" sz="1200" dirty="0" smtClean="0">
                <a:solidFill>
                  <a:srgbClr val="FF0000"/>
                </a:solidFill>
                <a:latin typeface="STXinwei" panose="02010800040101010101" charset="-122"/>
                <a:ea typeface="STXinwei" panose="02010800040101010101" charset="-122"/>
                <a:cs typeface="STXinwei" panose="02010800040101010101" charset="-122"/>
              </a:rPr>
              <a:t>步骤</a:t>
            </a:r>
            <a:r>
              <a:rPr kumimoji="1" lang="en-US" altLang="zh-CN" sz="1200" dirty="0" smtClean="0">
                <a:solidFill>
                  <a:srgbClr val="FF0000"/>
                </a:solidFill>
                <a:latin typeface="STXinwei" panose="02010800040101010101" charset="-122"/>
                <a:ea typeface="STXinwei" panose="02010800040101010101" charset="-122"/>
                <a:cs typeface="STXinwei" panose="02010800040101010101" charset="-122"/>
              </a:rPr>
              <a:t>4:</a:t>
            </a:r>
            <a:r>
              <a:rPr kumimoji="1" lang="zh-CN" altLang="en-US" sz="1200" dirty="0" smtClean="0">
                <a:solidFill>
                  <a:srgbClr val="FF0000"/>
                </a:solidFill>
                <a:latin typeface="STXinwei" panose="02010800040101010101" charset="-122"/>
                <a:ea typeface="STXinwei" panose="02010800040101010101" charset="-122"/>
                <a:cs typeface="STXinwei" panose="02010800040101010101" charset="-122"/>
              </a:rPr>
              <a:t> 绘制 </a:t>
            </a:r>
            <a:r>
              <a:rPr kumimoji="1" lang="en-US" altLang="zh-CN" sz="1200" dirty="0" smtClean="0">
                <a:solidFill>
                  <a:srgbClr val="FF0000"/>
                </a:solidFill>
                <a:latin typeface="STXinwei" panose="02010800040101010101" charset="-122"/>
                <a:ea typeface="STXinwei" panose="02010800040101010101" charset="-122"/>
                <a:cs typeface="STXinwei" panose="02010800040101010101" charset="-122"/>
              </a:rPr>
              <a:t>)</a:t>
            </a:r>
            <a:endParaRPr lang="zh-CN" altLang="en-US" sz="1200" dirty="0"/>
          </a:p>
        </p:txBody>
      </p:sp>
      <p:sp>
        <p:nvSpPr>
          <p:cNvPr id="9" name="矩形 8"/>
          <p:cNvSpPr/>
          <p:nvPr/>
        </p:nvSpPr>
        <p:spPr>
          <a:xfrm>
            <a:off x="5573409" y="5993472"/>
            <a:ext cx="1236236" cy="276999"/>
          </a:xfrm>
          <a:prstGeom prst="rect">
            <a:avLst/>
          </a:prstGeom>
        </p:spPr>
        <p:txBody>
          <a:bodyPr wrap="none">
            <a:spAutoFit/>
          </a:bodyPr>
          <a:lstStyle/>
          <a:p>
            <a:r>
              <a:rPr kumimoji="1" lang="en-US" altLang="zh-CN" sz="1200" dirty="0" smtClean="0">
                <a:solidFill>
                  <a:srgbClr val="FF0000"/>
                </a:solidFill>
                <a:latin typeface="STXinwei" panose="02010800040101010101" charset="-122"/>
                <a:ea typeface="STXinwei" panose="02010800040101010101" charset="-122"/>
                <a:cs typeface="STXinwei" panose="02010800040101010101" charset="-122"/>
              </a:rPr>
              <a:t>(</a:t>
            </a:r>
            <a:r>
              <a:rPr kumimoji="1" lang="zh-CN" altLang="en-US" sz="1200" dirty="0" smtClean="0">
                <a:solidFill>
                  <a:srgbClr val="FF0000"/>
                </a:solidFill>
                <a:latin typeface="STXinwei" panose="02010800040101010101" charset="-122"/>
                <a:ea typeface="STXinwei" panose="02010800040101010101" charset="-122"/>
                <a:cs typeface="STXinwei" panose="02010800040101010101" charset="-122"/>
              </a:rPr>
              <a:t>步骤</a:t>
            </a:r>
            <a:r>
              <a:rPr kumimoji="1" lang="en-US" altLang="zh-CN" sz="1200" dirty="0" smtClean="0">
                <a:solidFill>
                  <a:srgbClr val="FF0000"/>
                </a:solidFill>
                <a:latin typeface="STXinwei" panose="02010800040101010101" charset="-122"/>
                <a:ea typeface="STXinwei" panose="02010800040101010101" charset="-122"/>
                <a:cs typeface="STXinwei" panose="02010800040101010101" charset="-122"/>
              </a:rPr>
              <a:t>5:</a:t>
            </a:r>
            <a:r>
              <a:rPr kumimoji="1" lang="zh-CN" altLang="en-US" sz="1200" dirty="0" smtClean="0">
                <a:solidFill>
                  <a:srgbClr val="FF0000"/>
                </a:solidFill>
                <a:latin typeface="STXinwei" panose="02010800040101010101" charset="-122"/>
                <a:ea typeface="STXinwei" panose="02010800040101010101" charset="-122"/>
                <a:cs typeface="STXinwei" panose="02010800040101010101" charset="-122"/>
              </a:rPr>
              <a:t> 合成层</a:t>
            </a:r>
            <a:r>
              <a:rPr kumimoji="1" lang="en-US" altLang="zh-CN" sz="1200" dirty="0" smtClean="0">
                <a:solidFill>
                  <a:srgbClr val="FF0000"/>
                </a:solidFill>
                <a:latin typeface="STXinwei" panose="02010800040101010101" charset="-122"/>
                <a:ea typeface="STXinwei" panose="02010800040101010101" charset="-122"/>
                <a:cs typeface="STXinwei" panose="02010800040101010101" charset="-122"/>
              </a:rPr>
              <a:t>)</a:t>
            </a:r>
            <a:endParaRPr lang="zh-CN" altLang="en-US" sz="1200" dirty="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1"/>
          <a:tile tx="0" ty="0" sx="100000" sy="100000" flip="none" algn="tl"/>
        </a:blipFill>
        <a:effectLst/>
      </p:bgPr>
    </p:bg>
    <p:spTree>
      <p:nvGrpSpPr>
        <p:cNvPr id="1" name=""/>
        <p:cNvGrpSpPr/>
        <p:nvPr/>
      </p:nvGrpSpPr>
      <p:grpSpPr>
        <a:xfrm>
          <a:off x="0" y="0"/>
          <a:ext cx="0" cy="0"/>
          <a:chOff x="0" y="0"/>
          <a:chExt cx="0" cy="0"/>
        </a:xfrm>
      </p:grpSpPr>
      <p:sp>
        <p:nvSpPr>
          <p:cNvPr id="12" name="圆角矩形 11"/>
          <p:cNvSpPr/>
          <p:nvPr/>
        </p:nvSpPr>
        <p:spPr>
          <a:xfrm>
            <a:off x="1653988" y="1573306"/>
            <a:ext cx="5298141" cy="3254188"/>
          </a:xfrm>
          <a:prstGeom prst="roundRect">
            <a:avLst/>
          </a:prstGeom>
          <a:solidFill>
            <a:schemeClr val="accent2">
              <a:lumMod val="40000"/>
              <a:lumOff val="60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endParaRPr kumimoji="1" lang="zh-CN" altLang="en-US"/>
          </a:p>
        </p:txBody>
      </p:sp>
      <p:sp>
        <p:nvSpPr>
          <p:cNvPr id="12290" name="标题 1"/>
          <p:cNvSpPr>
            <a:spLocks noGrp="1"/>
          </p:cNvSpPr>
          <p:nvPr>
            <p:ph type="title"/>
          </p:nvPr>
        </p:nvSpPr>
        <p:spPr>
          <a:xfrm>
            <a:off x="338138" y="284957"/>
            <a:ext cx="8229600" cy="777875"/>
          </a:xfrm>
        </p:spPr>
        <p:txBody>
          <a:bodyPr>
            <a:normAutofit/>
          </a:bodyPr>
          <a:lstStyle/>
          <a:p>
            <a:pPr eaLnBrk="1" hangingPunct="1"/>
            <a:r>
              <a:rPr lang="en-US" altLang="zh-CN" sz="2800" dirty="0">
                <a:solidFill>
                  <a:srgbClr val="FF0000"/>
                </a:solidFill>
                <a:latin typeface="华文新魏" panose="02010800040101010101" charset="-122"/>
                <a:ea typeface="华文新魏" panose="02010800040101010101" charset="-122"/>
              </a:rPr>
              <a:t>1</a:t>
            </a:r>
            <a:r>
              <a:rPr lang="zh-CN" altLang="en-US" sz="2800" dirty="0" smtClean="0">
                <a:solidFill>
                  <a:srgbClr val="FF0000"/>
                </a:solidFill>
                <a:latin typeface="华文新魏" panose="02010800040101010101" charset="-122"/>
                <a:ea typeface="华文新魏" panose="02010800040101010101" charset="-122"/>
              </a:rPr>
              <a:t>、</a:t>
            </a:r>
            <a:r>
              <a:rPr lang="en-US" altLang="zh-CN" sz="2800" dirty="0" smtClean="0">
                <a:solidFill>
                  <a:srgbClr val="FF0000"/>
                </a:solidFill>
                <a:latin typeface="华文新魏" panose="02010800040101010101" charset="-122"/>
                <a:ea typeface="华文新魏" panose="02010800040101010101" charset="-122"/>
              </a:rPr>
              <a:t>DOM</a:t>
            </a:r>
            <a:r>
              <a:rPr lang="zh-CN" altLang="en-US" sz="2800" dirty="0" smtClean="0">
                <a:solidFill>
                  <a:srgbClr val="FF0000"/>
                </a:solidFill>
                <a:latin typeface="华文新魏" panose="02010800040101010101" charset="-122"/>
                <a:ea typeface="华文新魏" panose="02010800040101010101" charset="-122"/>
              </a:rPr>
              <a:t>树</a:t>
            </a:r>
            <a:endParaRPr lang="zh-CN" altLang="en-US" sz="2800" dirty="0">
              <a:solidFill>
                <a:srgbClr val="F94615"/>
              </a:solidFill>
              <a:latin typeface="华文新魏" panose="02010800040101010101" charset="-122"/>
              <a:ea typeface="华文新魏" panose="02010800040101010101" charset="-122"/>
            </a:endParaRPr>
          </a:p>
        </p:txBody>
      </p:sp>
      <p:sp>
        <p:nvSpPr>
          <p:cNvPr id="3" name="椭圆 2"/>
          <p:cNvSpPr/>
          <p:nvPr/>
        </p:nvSpPr>
        <p:spPr>
          <a:xfrm>
            <a:off x="3648075" y="2308226"/>
            <a:ext cx="71438" cy="7302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solidFill>
                <a:srgbClr val="FF0000"/>
              </a:solidFill>
              <a:latin typeface="华文新魏" panose="02010800040101010101" charset="-122"/>
              <a:ea typeface="华文新魏" panose="02010800040101010101" charset="-122"/>
            </a:endParaRPr>
          </a:p>
        </p:txBody>
      </p:sp>
      <p:sp>
        <p:nvSpPr>
          <p:cNvPr id="6" name="椭圆 5"/>
          <p:cNvSpPr/>
          <p:nvPr/>
        </p:nvSpPr>
        <p:spPr>
          <a:xfrm>
            <a:off x="2206626" y="2957514"/>
            <a:ext cx="73025" cy="71437"/>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latin typeface="华文新魏" panose="02010800040101010101" charset="-122"/>
              <a:ea typeface="华文新魏" panose="02010800040101010101" charset="-122"/>
            </a:endParaRPr>
          </a:p>
        </p:txBody>
      </p:sp>
      <p:sp>
        <p:nvSpPr>
          <p:cNvPr id="7" name="椭圆 6"/>
          <p:cNvSpPr/>
          <p:nvPr/>
        </p:nvSpPr>
        <p:spPr>
          <a:xfrm>
            <a:off x="5014914" y="2925764"/>
            <a:ext cx="73025" cy="71437"/>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latin typeface="华文新魏" panose="02010800040101010101" charset="-122"/>
              <a:ea typeface="华文新魏" panose="02010800040101010101" charset="-122"/>
            </a:endParaRPr>
          </a:p>
        </p:txBody>
      </p:sp>
      <p:sp>
        <p:nvSpPr>
          <p:cNvPr id="8" name="椭圆 7"/>
          <p:cNvSpPr/>
          <p:nvPr/>
        </p:nvSpPr>
        <p:spPr>
          <a:xfrm>
            <a:off x="3790951" y="3646489"/>
            <a:ext cx="73025" cy="71437"/>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latin typeface="华文新魏" panose="02010800040101010101" charset="-122"/>
              <a:ea typeface="华文新魏" panose="02010800040101010101" charset="-122"/>
            </a:endParaRPr>
          </a:p>
        </p:txBody>
      </p:sp>
      <p:sp>
        <p:nvSpPr>
          <p:cNvPr id="9" name="椭圆 8"/>
          <p:cNvSpPr/>
          <p:nvPr/>
        </p:nvSpPr>
        <p:spPr>
          <a:xfrm>
            <a:off x="3790951" y="4397375"/>
            <a:ext cx="73025" cy="7143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latin typeface="华文新魏" panose="02010800040101010101" charset="-122"/>
              <a:ea typeface="华文新魏" panose="02010800040101010101" charset="-122"/>
            </a:endParaRPr>
          </a:p>
        </p:txBody>
      </p:sp>
      <p:sp>
        <p:nvSpPr>
          <p:cNvPr id="10" name="椭圆 9"/>
          <p:cNvSpPr/>
          <p:nvPr/>
        </p:nvSpPr>
        <p:spPr>
          <a:xfrm>
            <a:off x="6238876" y="3676651"/>
            <a:ext cx="73025" cy="7302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latin typeface="华文新魏" panose="02010800040101010101" charset="-122"/>
              <a:ea typeface="华文新魏" panose="02010800040101010101" charset="-122"/>
            </a:endParaRPr>
          </a:p>
        </p:txBody>
      </p:sp>
      <p:cxnSp>
        <p:nvCxnSpPr>
          <p:cNvPr id="24" name="曲线连接符 23"/>
          <p:cNvCxnSpPr/>
          <p:nvPr/>
        </p:nvCxnSpPr>
        <p:spPr>
          <a:xfrm rot="5400000">
            <a:off x="4086226" y="2752726"/>
            <a:ext cx="731837" cy="1198562"/>
          </a:xfrm>
          <a:prstGeom prst="curvedConnector3">
            <a:avLst>
              <a:gd name="adj1" fmla="val 50000"/>
            </a:avLst>
          </a:prstGeom>
          <a:ln w="19050"/>
        </p:spPr>
        <p:style>
          <a:lnRef idx="1">
            <a:schemeClr val="accent1"/>
          </a:lnRef>
          <a:fillRef idx="0">
            <a:schemeClr val="accent1"/>
          </a:fillRef>
          <a:effectRef idx="0">
            <a:schemeClr val="accent1"/>
          </a:effectRef>
          <a:fontRef idx="minor">
            <a:schemeClr val="tx1"/>
          </a:fontRef>
        </p:style>
      </p:cxnSp>
      <p:cxnSp>
        <p:nvCxnSpPr>
          <p:cNvPr id="26" name="曲线连接符 25"/>
          <p:cNvCxnSpPr>
            <a:stCxn id="7" idx="6"/>
            <a:endCxn id="10" idx="1"/>
          </p:cNvCxnSpPr>
          <p:nvPr/>
        </p:nvCxnSpPr>
        <p:spPr>
          <a:xfrm>
            <a:off x="5087938" y="2962275"/>
            <a:ext cx="1162050" cy="725488"/>
          </a:xfrm>
          <a:prstGeom prst="curvedConnector2">
            <a:avLst/>
          </a:prstGeom>
          <a:ln w="19050"/>
        </p:spPr>
        <p:style>
          <a:lnRef idx="1">
            <a:schemeClr val="accent1"/>
          </a:lnRef>
          <a:fillRef idx="0">
            <a:schemeClr val="accent1"/>
          </a:fillRef>
          <a:effectRef idx="0">
            <a:schemeClr val="accent1"/>
          </a:effectRef>
          <a:fontRef idx="minor">
            <a:schemeClr val="tx1"/>
          </a:fontRef>
        </p:style>
      </p:cxnSp>
      <p:cxnSp>
        <p:nvCxnSpPr>
          <p:cNvPr id="28" name="曲线连接符 27"/>
          <p:cNvCxnSpPr>
            <a:stCxn id="3" idx="4"/>
            <a:endCxn id="6" idx="7"/>
          </p:cNvCxnSpPr>
          <p:nvPr/>
        </p:nvCxnSpPr>
        <p:spPr>
          <a:xfrm rot="5400000">
            <a:off x="2682875" y="1966913"/>
            <a:ext cx="585788" cy="1414462"/>
          </a:xfrm>
          <a:prstGeom prst="curvedConnector3">
            <a:avLst/>
          </a:prstGeom>
          <a:ln w="19050"/>
        </p:spPr>
        <p:style>
          <a:lnRef idx="1">
            <a:schemeClr val="accent1"/>
          </a:lnRef>
          <a:fillRef idx="0">
            <a:schemeClr val="accent1"/>
          </a:fillRef>
          <a:effectRef idx="0">
            <a:schemeClr val="accent1"/>
          </a:effectRef>
          <a:fontRef idx="minor">
            <a:schemeClr val="tx1"/>
          </a:fontRef>
        </p:style>
      </p:cxnSp>
      <p:cxnSp>
        <p:nvCxnSpPr>
          <p:cNvPr id="30" name="曲线连接符 29"/>
          <p:cNvCxnSpPr>
            <a:stCxn id="3" idx="5"/>
            <a:endCxn id="7" idx="2"/>
          </p:cNvCxnSpPr>
          <p:nvPr/>
        </p:nvCxnSpPr>
        <p:spPr>
          <a:xfrm rot="16200000" flipH="1">
            <a:off x="4065589" y="2012951"/>
            <a:ext cx="592137" cy="1306513"/>
          </a:xfrm>
          <a:prstGeom prst="curvedConnector2">
            <a:avLst/>
          </a:prstGeom>
          <a:ln w="19050"/>
        </p:spPr>
        <p:style>
          <a:lnRef idx="1">
            <a:schemeClr val="accent1"/>
          </a:lnRef>
          <a:fillRef idx="0">
            <a:schemeClr val="accent1"/>
          </a:fillRef>
          <a:effectRef idx="0">
            <a:schemeClr val="accent1"/>
          </a:effectRef>
          <a:fontRef idx="minor">
            <a:schemeClr val="tx1"/>
          </a:fontRef>
        </p:style>
      </p:cxnSp>
      <p:sp>
        <p:nvSpPr>
          <p:cNvPr id="11" name="椭圆 10"/>
          <p:cNvSpPr/>
          <p:nvPr/>
        </p:nvSpPr>
        <p:spPr>
          <a:xfrm>
            <a:off x="6238876" y="4397375"/>
            <a:ext cx="73025" cy="7143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dirty="0">
              <a:latin typeface="华文新魏" panose="02010800040101010101" charset="-122"/>
              <a:ea typeface="华文新魏" panose="02010800040101010101" charset="-122"/>
            </a:endParaRPr>
          </a:p>
        </p:txBody>
      </p:sp>
      <p:cxnSp>
        <p:nvCxnSpPr>
          <p:cNvPr id="44" name="曲线连接符 43"/>
          <p:cNvCxnSpPr>
            <a:stCxn id="8" idx="4"/>
            <a:endCxn id="9" idx="0"/>
          </p:cNvCxnSpPr>
          <p:nvPr/>
        </p:nvCxnSpPr>
        <p:spPr>
          <a:xfrm rot="5400000">
            <a:off x="3487738" y="4057650"/>
            <a:ext cx="679450" cy="12700"/>
          </a:xfrm>
          <a:prstGeom prst="curvedConnector3">
            <a:avLst/>
          </a:prstGeom>
          <a:ln w="19050"/>
        </p:spPr>
        <p:style>
          <a:lnRef idx="1">
            <a:schemeClr val="accent1"/>
          </a:lnRef>
          <a:fillRef idx="0">
            <a:schemeClr val="accent1"/>
          </a:fillRef>
          <a:effectRef idx="0">
            <a:schemeClr val="accent1"/>
          </a:effectRef>
          <a:fontRef idx="minor">
            <a:schemeClr val="tx1"/>
          </a:fontRef>
        </p:style>
      </p:cxnSp>
      <p:sp>
        <p:nvSpPr>
          <p:cNvPr id="12303" name="TextBox 46"/>
          <p:cNvSpPr txBox="1">
            <a:spLocks noChangeArrowheads="1"/>
          </p:cNvSpPr>
          <p:nvPr/>
        </p:nvSpPr>
        <p:spPr bwMode="auto">
          <a:xfrm>
            <a:off x="3409951" y="1895475"/>
            <a:ext cx="6445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rgbClr val="8AD0D6"/>
              </a:buClr>
              <a:buSzPct val="80000"/>
              <a:buFont typeface="Wingdings 3" panose="05040102010807070707" charset="2"/>
              <a:buChar char=""/>
              <a:defRPr sz="2000">
                <a:solidFill>
                  <a:schemeClr val="tx1"/>
                </a:solidFill>
                <a:latin typeface="Century Gothic" charset="0"/>
                <a:ea typeface="宋体" charset="-122"/>
              </a:defRPr>
            </a:lvl1pPr>
            <a:lvl2pPr marL="742950" indent="-285750">
              <a:spcBef>
                <a:spcPts val="1000"/>
              </a:spcBef>
              <a:buClr>
                <a:srgbClr val="8AD0D6"/>
              </a:buClr>
              <a:buSzPct val="80000"/>
              <a:buFont typeface="Wingdings 3" panose="05040102010807070707" charset="2"/>
              <a:buChar char=""/>
              <a:defRPr>
                <a:solidFill>
                  <a:schemeClr val="tx1"/>
                </a:solidFill>
                <a:latin typeface="Century Gothic" charset="0"/>
                <a:ea typeface="宋体" charset="-122"/>
              </a:defRPr>
            </a:lvl2pPr>
            <a:lvl3pPr marL="1143000" indent="-228600">
              <a:spcBef>
                <a:spcPts val="1000"/>
              </a:spcBef>
              <a:buClr>
                <a:srgbClr val="8AD0D6"/>
              </a:buClr>
              <a:buSzPct val="80000"/>
              <a:buFont typeface="Wingdings 3" panose="05040102010807070707" charset="2"/>
              <a:buChar char=""/>
              <a:defRPr sz="1600">
                <a:solidFill>
                  <a:schemeClr val="tx1"/>
                </a:solidFill>
                <a:latin typeface="Century Gothic" charset="0"/>
                <a:ea typeface="宋体" charset="-122"/>
              </a:defRPr>
            </a:lvl3pPr>
            <a:lvl4pPr marL="1600200" indent="-228600">
              <a:spcBef>
                <a:spcPts val="1000"/>
              </a:spcBef>
              <a:buClr>
                <a:srgbClr val="8AD0D6"/>
              </a:buClr>
              <a:buSzPct val="80000"/>
              <a:buFont typeface="Wingdings 3" panose="05040102010807070707" charset="2"/>
              <a:buChar char=""/>
              <a:defRPr sz="1400">
                <a:solidFill>
                  <a:schemeClr val="tx1"/>
                </a:solidFill>
                <a:latin typeface="Century Gothic" charset="0"/>
                <a:ea typeface="宋体" charset="-122"/>
              </a:defRPr>
            </a:lvl4pPr>
            <a:lvl5pPr marL="2057400" indent="-228600">
              <a:spcBef>
                <a:spcPts val="1000"/>
              </a:spcBef>
              <a:buClr>
                <a:srgbClr val="8AD0D6"/>
              </a:buClr>
              <a:buSzPct val="80000"/>
              <a:buFont typeface="Wingdings 3" panose="05040102010807070707" charset="2"/>
              <a:buChar char=""/>
              <a:defRPr sz="1400">
                <a:solidFill>
                  <a:schemeClr val="tx1"/>
                </a:solidFill>
                <a:latin typeface="Century Gothic" charset="0"/>
                <a:ea typeface="宋体" charset="-122"/>
              </a:defRPr>
            </a:lvl5pPr>
            <a:lvl6pPr marL="2514600" indent="-228600" eaLnBrk="0" fontAlgn="base" hangingPunct="0">
              <a:spcBef>
                <a:spcPts val="1000"/>
              </a:spcBef>
              <a:spcAft>
                <a:spcPct val="0"/>
              </a:spcAft>
              <a:buClr>
                <a:srgbClr val="8AD0D6"/>
              </a:buClr>
              <a:buSzPct val="80000"/>
              <a:buFont typeface="Wingdings 3" panose="05040102010807070707" charset="2"/>
              <a:buChar char=""/>
              <a:defRPr sz="1400">
                <a:solidFill>
                  <a:schemeClr val="tx1"/>
                </a:solidFill>
                <a:latin typeface="Century Gothic" charset="0"/>
                <a:ea typeface="宋体" charset="-122"/>
              </a:defRPr>
            </a:lvl6pPr>
            <a:lvl7pPr marL="2971800" indent="-228600" eaLnBrk="0" fontAlgn="base" hangingPunct="0">
              <a:spcBef>
                <a:spcPts val="1000"/>
              </a:spcBef>
              <a:spcAft>
                <a:spcPct val="0"/>
              </a:spcAft>
              <a:buClr>
                <a:srgbClr val="8AD0D6"/>
              </a:buClr>
              <a:buSzPct val="80000"/>
              <a:buFont typeface="Wingdings 3" panose="05040102010807070707" charset="2"/>
              <a:buChar char=""/>
              <a:defRPr sz="1400">
                <a:solidFill>
                  <a:schemeClr val="tx1"/>
                </a:solidFill>
                <a:latin typeface="Century Gothic" charset="0"/>
                <a:ea typeface="宋体" charset="-122"/>
              </a:defRPr>
            </a:lvl7pPr>
            <a:lvl8pPr marL="3429000" indent="-228600" eaLnBrk="0" fontAlgn="base" hangingPunct="0">
              <a:spcBef>
                <a:spcPts val="1000"/>
              </a:spcBef>
              <a:spcAft>
                <a:spcPct val="0"/>
              </a:spcAft>
              <a:buClr>
                <a:srgbClr val="8AD0D6"/>
              </a:buClr>
              <a:buSzPct val="80000"/>
              <a:buFont typeface="Wingdings 3" panose="05040102010807070707" charset="2"/>
              <a:buChar char=""/>
              <a:defRPr sz="1400">
                <a:solidFill>
                  <a:schemeClr val="tx1"/>
                </a:solidFill>
                <a:latin typeface="Century Gothic" charset="0"/>
                <a:ea typeface="宋体" charset="-122"/>
              </a:defRPr>
            </a:lvl8pPr>
            <a:lvl9pPr marL="3886200" indent="-228600" eaLnBrk="0" fontAlgn="base" hangingPunct="0">
              <a:spcBef>
                <a:spcPts val="1000"/>
              </a:spcBef>
              <a:spcAft>
                <a:spcPct val="0"/>
              </a:spcAft>
              <a:buClr>
                <a:srgbClr val="8AD0D6"/>
              </a:buClr>
              <a:buSzPct val="80000"/>
              <a:buFont typeface="Wingdings 3" panose="05040102010807070707" charset="2"/>
              <a:buChar char=""/>
              <a:defRPr sz="1400">
                <a:solidFill>
                  <a:schemeClr val="tx1"/>
                </a:solidFill>
                <a:latin typeface="Century Gothic" charset="0"/>
                <a:ea typeface="宋体" charset="-122"/>
              </a:defRPr>
            </a:lvl9pPr>
          </a:lstStyle>
          <a:p>
            <a:pPr eaLnBrk="1" hangingPunct="1">
              <a:spcBef>
                <a:spcPct val="0"/>
              </a:spcBef>
              <a:buClrTx/>
              <a:buSzTx/>
              <a:buFontTx/>
              <a:buNone/>
            </a:pPr>
            <a:r>
              <a:rPr lang="en-US" altLang="zh-CN" sz="1800">
                <a:latin typeface="华文新魏" panose="02010800040101010101" charset="-122"/>
                <a:ea typeface="华文新魏" panose="02010800040101010101" charset="-122"/>
              </a:rPr>
              <a:t>html</a:t>
            </a:r>
            <a:endParaRPr lang="zh-CN" altLang="en-US" sz="1800">
              <a:latin typeface="华文新魏" panose="02010800040101010101" charset="-122"/>
              <a:ea typeface="华文新魏" panose="02010800040101010101" charset="-122"/>
            </a:endParaRPr>
          </a:p>
        </p:txBody>
      </p:sp>
      <p:sp>
        <p:nvSpPr>
          <p:cNvPr id="12304" name="TextBox 47"/>
          <p:cNvSpPr txBox="1">
            <a:spLocks noChangeArrowheads="1"/>
          </p:cNvSpPr>
          <p:nvPr/>
        </p:nvSpPr>
        <p:spPr bwMode="auto">
          <a:xfrm>
            <a:off x="1906588" y="3086100"/>
            <a:ext cx="6731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rgbClr val="8AD0D6"/>
              </a:buClr>
              <a:buSzPct val="80000"/>
              <a:buFont typeface="Wingdings 3" panose="05040102010807070707" charset="2"/>
              <a:buChar char=""/>
              <a:defRPr sz="2000">
                <a:solidFill>
                  <a:schemeClr val="tx1"/>
                </a:solidFill>
                <a:latin typeface="Century Gothic" charset="0"/>
                <a:ea typeface="宋体" charset="-122"/>
              </a:defRPr>
            </a:lvl1pPr>
            <a:lvl2pPr marL="742950" indent="-285750">
              <a:spcBef>
                <a:spcPts val="1000"/>
              </a:spcBef>
              <a:buClr>
                <a:srgbClr val="8AD0D6"/>
              </a:buClr>
              <a:buSzPct val="80000"/>
              <a:buFont typeface="Wingdings 3" panose="05040102010807070707" charset="2"/>
              <a:buChar char=""/>
              <a:defRPr>
                <a:solidFill>
                  <a:schemeClr val="tx1"/>
                </a:solidFill>
                <a:latin typeface="Century Gothic" charset="0"/>
                <a:ea typeface="宋体" charset="-122"/>
              </a:defRPr>
            </a:lvl2pPr>
            <a:lvl3pPr marL="1143000" indent="-228600">
              <a:spcBef>
                <a:spcPts val="1000"/>
              </a:spcBef>
              <a:buClr>
                <a:srgbClr val="8AD0D6"/>
              </a:buClr>
              <a:buSzPct val="80000"/>
              <a:buFont typeface="Wingdings 3" panose="05040102010807070707" charset="2"/>
              <a:buChar char=""/>
              <a:defRPr sz="1600">
                <a:solidFill>
                  <a:schemeClr val="tx1"/>
                </a:solidFill>
                <a:latin typeface="Century Gothic" charset="0"/>
                <a:ea typeface="宋体" charset="-122"/>
              </a:defRPr>
            </a:lvl3pPr>
            <a:lvl4pPr marL="1600200" indent="-228600">
              <a:spcBef>
                <a:spcPts val="1000"/>
              </a:spcBef>
              <a:buClr>
                <a:srgbClr val="8AD0D6"/>
              </a:buClr>
              <a:buSzPct val="80000"/>
              <a:buFont typeface="Wingdings 3" panose="05040102010807070707" charset="2"/>
              <a:buChar char=""/>
              <a:defRPr sz="1400">
                <a:solidFill>
                  <a:schemeClr val="tx1"/>
                </a:solidFill>
                <a:latin typeface="Century Gothic" charset="0"/>
                <a:ea typeface="宋体" charset="-122"/>
              </a:defRPr>
            </a:lvl4pPr>
            <a:lvl5pPr marL="2057400" indent="-228600">
              <a:spcBef>
                <a:spcPts val="1000"/>
              </a:spcBef>
              <a:buClr>
                <a:srgbClr val="8AD0D6"/>
              </a:buClr>
              <a:buSzPct val="80000"/>
              <a:buFont typeface="Wingdings 3" panose="05040102010807070707" charset="2"/>
              <a:buChar char=""/>
              <a:defRPr sz="1400">
                <a:solidFill>
                  <a:schemeClr val="tx1"/>
                </a:solidFill>
                <a:latin typeface="Century Gothic" charset="0"/>
                <a:ea typeface="宋体" charset="-122"/>
              </a:defRPr>
            </a:lvl5pPr>
            <a:lvl6pPr marL="2514600" indent="-228600" eaLnBrk="0" fontAlgn="base" hangingPunct="0">
              <a:spcBef>
                <a:spcPts val="1000"/>
              </a:spcBef>
              <a:spcAft>
                <a:spcPct val="0"/>
              </a:spcAft>
              <a:buClr>
                <a:srgbClr val="8AD0D6"/>
              </a:buClr>
              <a:buSzPct val="80000"/>
              <a:buFont typeface="Wingdings 3" panose="05040102010807070707" charset="2"/>
              <a:buChar char=""/>
              <a:defRPr sz="1400">
                <a:solidFill>
                  <a:schemeClr val="tx1"/>
                </a:solidFill>
                <a:latin typeface="Century Gothic" charset="0"/>
                <a:ea typeface="宋体" charset="-122"/>
              </a:defRPr>
            </a:lvl6pPr>
            <a:lvl7pPr marL="2971800" indent="-228600" eaLnBrk="0" fontAlgn="base" hangingPunct="0">
              <a:spcBef>
                <a:spcPts val="1000"/>
              </a:spcBef>
              <a:spcAft>
                <a:spcPct val="0"/>
              </a:spcAft>
              <a:buClr>
                <a:srgbClr val="8AD0D6"/>
              </a:buClr>
              <a:buSzPct val="80000"/>
              <a:buFont typeface="Wingdings 3" panose="05040102010807070707" charset="2"/>
              <a:buChar char=""/>
              <a:defRPr sz="1400">
                <a:solidFill>
                  <a:schemeClr val="tx1"/>
                </a:solidFill>
                <a:latin typeface="Century Gothic" charset="0"/>
                <a:ea typeface="宋体" charset="-122"/>
              </a:defRPr>
            </a:lvl7pPr>
            <a:lvl8pPr marL="3429000" indent="-228600" eaLnBrk="0" fontAlgn="base" hangingPunct="0">
              <a:spcBef>
                <a:spcPts val="1000"/>
              </a:spcBef>
              <a:spcAft>
                <a:spcPct val="0"/>
              </a:spcAft>
              <a:buClr>
                <a:srgbClr val="8AD0D6"/>
              </a:buClr>
              <a:buSzPct val="80000"/>
              <a:buFont typeface="Wingdings 3" panose="05040102010807070707" charset="2"/>
              <a:buChar char=""/>
              <a:defRPr sz="1400">
                <a:solidFill>
                  <a:schemeClr val="tx1"/>
                </a:solidFill>
                <a:latin typeface="Century Gothic" charset="0"/>
                <a:ea typeface="宋体" charset="-122"/>
              </a:defRPr>
            </a:lvl8pPr>
            <a:lvl9pPr marL="3886200" indent="-228600" eaLnBrk="0" fontAlgn="base" hangingPunct="0">
              <a:spcBef>
                <a:spcPts val="1000"/>
              </a:spcBef>
              <a:spcAft>
                <a:spcPct val="0"/>
              </a:spcAft>
              <a:buClr>
                <a:srgbClr val="8AD0D6"/>
              </a:buClr>
              <a:buSzPct val="80000"/>
              <a:buFont typeface="Wingdings 3" panose="05040102010807070707" charset="2"/>
              <a:buChar char=""/>
              <a:defRPr sz="1400">
                <a:solidFill>
                  <a:schemeClr val="tx1"/>
                </a:solidFill>
                <a:latin typeface="Century Gothic" charset="0"/>
                <a:ea typeface="宋体" charset="-122"/>
              </a:defRPr>
            </a:lvl9pPr>
          </a:lstStyle>
          <a:p>
            <a:pPr eaLnBrk="1" hangingPunct="1">
              <a:spcBef>
                <a:spcPct val="0"/>
              </a:spcBef>
              <a:buClrTx/>
              <a:buSzTx/>
              <a:buFontTx/>
              <a:buNone/>
            </a:pPr>
            <a:r>
              <a:rPr lang="en-US" altLang="zh-CN" sz="1800">
                <a:latin typeface="华文新魏" panose="02010800040101010101" charset="-122"/>
                <a:ea typeface="华文新魏" panose="02010800040101010101" charset="-122"/>
              </a:rPr>
              <a:t>head</a:t>
            </a:r>
            <a:endParaRPr lang="zh-CN" altLang="en-US" sz="1800">
              <a:latin typeface="华文新魏" panose="02010800040101010101" charset="-122"/>
              <a:ea typeface="华文新魏" panose="02010800040101010101" charset="-122"/>
            </a:endParaRPr>
          </a:p>
        </p:txBody>
      </p:sp>
      <p:sp>
        <p:nvSpPr>
          <p:cNvPr id="12305" name="TextBox 48"/>
          <p:cNvSpPr txBox="1">
            <a:spLocks noChangeArrowheads="1"/>
          </p:cNvSpPr>
          <p:nvPr/>
        </p:nvSpPr>
        <p:spPr bwMode="auto">
          <a:xfrm>
            <a:off x="4799013" y="2489200"/>
            <a:ext cx="7048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rgbClr val="8AD0D6"/>
              </a:buClr>
              <a:buSzPct val="80000"/>
              <a:buFont typeface="Wingdings 3" panose="05040102010807070707" charset="2"/>
              <a:buChar char=""/>
              <a:defRPr sz="2000">
                <a:solidFill>
                  <a:schemeClr val="tx1"/>
                </a:solidFill>
                <a:latin typeface="Century Gothic" charset="0"/>
                <a:ea typeface="宋体" charset="-122"/>
              </a:defRPr>
            </a:lvl1pPr>
            <a:lvl2pPr marL="742950" indent="-285750">
              <a:spcBef>
                <a:spcPts val="1000"/>
              </a:spcBef>
              <a:buClr>
                <a:srgbClr val="8AD0D6"/>
              </a:buClr>
              <a:buSzPct val="80000"/>
              <a:buFont typeface="Wingdings 3" panose="05040102010807070707" charset="2"/>
              <a:buChar char=""/>
              <a:defRPr>
                <a:solidFill>
                  <a:schemeClr val="tx1"/>
                </a:solidFill>
                <a:latin typeface="Century Gothic" charset="0"/>
                <a:ea typeface="宋体" charset="-122"/>
              </a:defRPr>
            </a:lvl2pPr>
            <a:lvl3pPr marL="1143000" indent="-228600">
              <a:spcBef>
                <a:spcPts val="1000"/>
              </a:spcBef>
              <a:buClr>
                <a:srgbClr val="8AD0D6"/>
              </a:buClr>
              <a:buSzPct val="80000"/>
              <a:buFont typeface="Wingdings 3" panose="05040102010807070707" charset="2"/>
              <a:buChar char=""/>
              <a:defRPr sz="1600">
                <a:solidFill>
                  <a:schemeClr val="tx1"/>
                </a:solidFill>
                <a:latin typeface="Century Gothic" charset="0"/>
                <a:ea typeface="宋体" charset="-122"/>
              </a:defRPr>
            </a:lvl3pPr>
            <a:lvl4pPr marL="1600200" indent="-228600">
              <a:spcBef>
                <a:spcPts val="1000"/>
              </a:spcBef>
              <a:buClr>
                <a:srgbClr val="8AD0D6"/>
              </a:buClr>
              <a:buSzPct val="80000"/>
              <a:buFont typeface="Wingdings 3" panose="05040102010807070707" charset="2"/>
              <a:buChar char=""/>
              <a:defRPr sz="1400">
                <a:solidFill>
                  <a:schemeClr val="tx1"/>
                </a:solidFill>
                <a:latin typeface="Century Gothic" charset="0"/>
                <a:ea typeface="宋体" charset="-122"/>
              </a:defRPr>
            </a:lvl4pPr>
            <a:lvl5pPr marL="2057400" indent="-228600">
              <a:spcBef>
                <a:spcPts val="1000"/>
              </a:spcBef>
              <a:buClr>
                <a:srgbClr val="8AD0D6"/>
              </a:buClr>
              <a:buSzPct val="80000"/>
              <a:buFont typeface="Wingdings 3" panose="05040102010807070707" charset="2"/>
              <a:buChar char=""/>
              <a:defRPr sz="1400">
                <a:solidFill>
                  <a:schemeClr val="tx1"/>
                </a:solidFill>
                <a:latin typeface="Century Gothic" charset="0"/>
                <a:ea typeface="宋体" charset="-122"/>
              </a:defRPr>
            </a:lvl5pPr>
            <a:lvl6pPr marL="2514600" indent="-228600" eaLnBrk="0" fontAlgn="base" hangingPunct="0">
              <a:spcBef>
                <a:spcPts val="1000"/>
              </a:spcBef>
              <a:spcAft>
                <a:spcPct val="0"/>
              </a:spcAft>
              <a:buClr>
                <a:srgbClr val="8AD0D6"/>
              </a:buClr>
              <a:buSzPct val="80000"/>
              <a:buFont typeface="Wingdings 3" panose="05040102010807070707" charset="2"/>
              <a:buChar char=""/>
              <a:defRPr sz="1400">
                <a:solidFill>
                  <a:schemeClr val="tx1"/>
                </a:solidFill>
                <a:latin typeface="Century Gothic" charset="0"/>
                <a:ea typeface="宋体" charset="-122"/>
              </a:defRPr>
            </a:lvl6pPr>
            <a:lvl7pPr marL="2971800" indent="-228600" eaLnBrk="0" fontAlgn="base" hangingPunct="0">
              <a:spcBef>
                <a:spcPts val="1000"/>
              </a:spcBef>
              <a:spcAft>
                <a:spcPct val="0"/>
              </a:spcAft>
              <a:buClr>
                <a:srgbClr val="8AD0D6"/>
              </a:buClr>
              <a:buSzPct val="80000"/>
              <a:buFont typeface="Wingdings 3" panose="05040102010807070707" charset="2"/>
              <a:buChar char=""/>
              <a:defRPr sz="1400">
                <a:solidFill>
                  <a:schemeClr val="tx1"/>
                </a:solidFill>
                <a:latin typeface="Century Gothic" charset="0"/>
                <a:ea typeface="宋体" charset="-122"/>
              </a:defRPr>
            </a:lvl7pPr>
            <a:lvl8pPr marL="3429000" indent="-228600" eaLnBrk="0" fontAlgn="base" hangingPunct="0">
              <a:spcBef>
                <a:spcPts val="1000"/>
              </a:spcBef>
              <a:spcAft>
                <a:spcPct val="0"/>
              </a:spcAft>
              <a:buClr>
                <a:srgbClr val="8AD0D6"/>
              </a:buClr>
              <a:buSzPct val="80000"/>
              <a:buFont typeface="Wingdings 3" panose="05040102010807070707" charset="2"/>
              <a:buChar char=""/>
              <a:defRPr sz="1400">
                <a:solidFill>
                  <a:schemeClr val="tx1"/>
                </a:solidFill>
                <a:latin typeface="Century Gothic" charset="0"/>
                <a:ea typeface="宋体" charset="-122"/>
              </a:defRPr>
            </a:lvl8pPr>
            <a:lvl9pPr marL="3886200" indent="-228600" eaLnBrk="0" fontAlgn="base" hangingPunct="0">
              <a:spcBef>
                <a:spcPts val="1000"/>
              </a:spcBef>
              <a:spcAft>
                <a:spcPct val="0"/>
              </a:spcAft>
              <a:buClr>
                <a:srgbClr val="8AD0D6"/>
              </a:buClr>
              <a:buSzPct val="80000"/>
              <a:buFont typeface="Wingdings 3" panose="05040102010807070707" charset="2"/>
              <a:buChar char=""/>
              <a:defRPr sz="1400">
                <a:solidFill>
                  <a:schemeClr val="tx1"/>
                </a:solidFill>
                <a:latin typeface="Century Gothic" charset="0"/>
                <a:ea typeface="宋体" charset="-122"/>
              </a:defRPr>
            </a:lvl9pPr>
          </a:lstStyle>
          <a:p>
            <a:pPr eaLnBrk="1" hangingPunct="1">
              <a:spcBef>
                <a:spcPct val="0"/>
              </a:spcBef>
              <a:buClrTx/>
              <a:buSzTx/>
              <a:buFontTx/>
              <a:buNone/>
            </a:pPr>
            <a:r>
              <a:rPr lang="en-US" altLang="zh-CN" sz="1800">
                <a:latin typeface="华文新魏" panose="02010800040101010101" charset="-122"/>
                <a:ea typeface="华文新魏" panose="02010800040101010101" charset="-122"/>
              </a:rPr>
              <a:t>body</a:t>
            </a:r>
            <a:endParaRPr lang="zh-CN" altLang="en-US" sz="1800">
              <a:latin typeface="华文新魏" panose="02010800040101010101" charset="-122"/>
              <a:ea typeface="华文新魏" panose="02010800040101010101" charset="-122"/>
            </a:endParaRPr>
          </a:p>
        </p:txBody>
      </p:sp>
      <p:sp>
        <p:nvSpPr>
          <p:cNvPr id="12306" name="TextBox 49"/>
          <p:cNvSpPr txBox="1">
            <a:spLocks noChangeArrowheads="1"/>
          </p:cNvSpPr>
          <p:nvPr/>
        </p:nvSpPr>
        <p:spPr bwMode="auto">
          <a:xfrm>
            <a:off x="3484564" y="3455989"/>
            <a:ext cx="31908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rgbClr val="8AD0D6"/>
              </a:buClr>
              <a:buSzPct val="80000"/>
              <a:buFont typeface="Wingdings 3" panose="05040102010807070707" charset="2"/>
              <a:buChar char=""/>
              <a:defRPr sz="2000">
                <a:solidFill>
                  <a:schemeClr val="tx1"/>
                </a:solidFill>
                <a:latin typeface="Century Gothic" charset="0"/>
                <a:ea typeface="宋体" charset="-122"/>
              </a:defRPr>
            </a:lvl1pPr>
            <a:lvl2pPr marL="742950" indent="-285750">
              <a:spcBef>
                <a:spcPts val="1000"/>
              </a:spcBef>
              <a:buClr>
                <a:srgbClr val="8AD0D6"/>
              </a:buClr>
              <a:buSzPct val="80000"/>
              <a:buFont typeface="Wingdings 3" panose="05040102010807070707" charset="2"/>
              <a:buChar char=""/>
              <a:defRPr>
                <a:solidFill>
                  <a:schemeClr val="tx1"/>
                </a:solidFill>
                <a:latin typeface="Century Gothic" charset="0"/>
                <a:ea typeface="宋体" charset="-122"/>
              </a:defRPr>
            </a:lvl2pPr>
            <a:lvl3pPr marL="1143000" indent="-228600">
              <a:spcBef>
                <a:spcPts val="1000"/>
              </a:spcBef>
              <a:buClr>
                <a:srgbClr val="8AD0D6"/>
              </a:buClr>
              <a:buSzPct val="80000"/>
              <a:buFont typeface="Wingdings 3" panose="05040102010807070707" charset="2"/>
              <a:buChar char=""/>
              <a:defRPr sz="1600">
                <a:solidFill>
                  <a:schemeClr val="tx1"/>
                </a:solidFill>
                <a:latin typeface="Century Gothic" charset="0"/>
                <a:ea typeface="宋体" charset="-122"/>
              </a:defRPr>
            </a:lvl3pPr>
            <a:lvl4pPr marL="1600200" indent="-228600">
              <a:spcBef>
                <a:spcPts val="1000"/>
              </a:spcBef>
              <a:buClr>
                <a:srgbClr val="8AD0D6"/>
              </a:buClr>
              <a:buSzPct val="80000"/>
              <a:buFont typeface="Wingdings 3" panose="05040102010807070707" charset="2"/>
              <a:buChar char=""/>
              <a:defRPr sz="1400">
                <a:solidFill>
                  <a:schemeClr val="tx1"/>
                </a:solidFill>
                <a:latin typeface="Century Gothic" charset="0"/>
                <a:ea typeface="宋体" charset="-122"/>
              </a:defRPr>
            </a:lvl4pPr>
            <a:lvl5pPr marL="2057400" indent="-228600">
              <a:spcBef>
                <a:spcPts val="1000"/>
              </a:spcBef>
              <a:buClr>
                <a:srgbClr val="8AD0D6"/>
              </a:buClr>
              <a:buSzPct val="80000"/>
              <a:buFont typeface="Wingdings 3" panose="05040102010807070707" charset="2"/>
              <a:buChar char=""/>
              <a:defRPr sz="1400">
                <a:solidFill>
                  <a:schemeClr val="tx1"/>
                </a:solidFill>
                <a:latin typeface="Century Gothic" charset="0"/>
                <a:ea typeface="宋体" charset="-122"/>
              </a:defRPr>
            </a:lvl5pPr>
            <a:lvl6pPr marL="2514600" indent="-228600" eaLnBrk="0" fontAlgn="base" hangingPunct="0">
              <a:spcBef>
                <a:spcPts val="1000"/>
              </a:spcBef>
              <a:spcAft>
                <a:spcPct val="0"/>
              </a:spcAft>
              <a:buClr>
                <a:srgbClr val="8AD0D6"/>
              </a:buClr>
              <a:buSzPct val="80000"/>
              <a:buFont typeface="Wingdings 3" panose="05040102010807070707" charset="2"/>
              <a:buChar char=""/>
              <a:defRPr sz="1400">
                <a:solidFill>
                  <a:schemeClr val="tx1"/>
                </a:solidFill>
                <a:latin typeface="Century Gothic" charset="0"/>
                <a:ea typeface="宋体" charset="-122"/>
              </a:defRPr>
            </a:lvl6pPr>
            <a:lvl7pPr marL="2971800" indent="-228600" eaLnBrk="0" fontAlgn="base" hangingPunct="0">
              <a:spcBef>
                <a:spcPts val="1000"/>
              </a:spcBef>
              <a:spcAft>
                <a:spcPct val="0"/>
              </a:spcAft>
              <a:buClr>
                <a:srgbClr val="8AD0D6"/>
              </a:buClr>
              <a:buSzPct val="80000"/>
              <a:buFont typeface="Wingdings 3" panose="05040102010807070707" charset="2"/>
              <a:buChar char=""/>
              <a:defRPr sz="1400">
                <a:solidFill>
                  <a:schemeClr val="tx1"/>
                </a:solidFill>
                <a:latin typeface="Century Gothic" charset="0"/>
                <a:ea typeface="宋体" charset="-122"/>
              </a:defRPr>
            </a:lvl7pPr>
            <a:lvl8pPr marL="3429000" indent="-228600" eaLnBrk="0" fontAlgn="base" hangingPunct="0">
              <a:spcBef>
                <a:spcPts val="1000"/>
              </a:spcBef>
              <a:spcAft>
                <a:spcPct val="0"/>
              </a:spcAft>
              <a:buClr>
                <a:srgbClr val="8AD0D6"/>
              </a:buClr>
              <a:buSzPct val="80000"/>
              <a:buFont typeface="Wingdings 3" panose="05040102010807070707" charset="2"/>
              <a:buChar char=""/>
              <a:defRPr sz="1400">
                <a:solidFill>
                  <a:schemeClr val="tx1"/>
                </a:solidFill>
                <a:latin typeface="Century Gothic" charset="0"/>
                <a:ea typeface="宋体" charset="-122"/>
              </a:defRPr>
            </a:lvl8pPr>
            <a:lvl9pPr marL="3886200" indent="-228600" eaLnBrk="0" fontAlgn="base" hangingPunct="0">
              <a:spcBef>
                <a:spcPts val="1000"/>
              </a:spcBef>
              <a:spcAft>
                <a:spcPct val="0"/>
              </a:spcAft>
              <a:buClr>
                <a:srgbClr val="8AD0D6"/>
              </a:buClr>
              <a:buSzPct val="80000"/>
              <a:buFont typeface="Wingdings 3" panose="05040102010807070707" charset="2"/>
              <a:buChar char=""/>
              <a:defRPr sz="1400">
                <a:solidFill>
                  <a:schemeClr val="tx1"/>
                </a:solidFill>
                <a:latin typeface="Century Gothic" charset="0"/>
                <a:ea typeface="宋体" charset="-122"/>
              </a:defRPr>
            </a:lvl9pPr>
          </a:lstStyle>
          <a:p>
            <a:pPr eaLnBrk="1" hangingPunct="1">
              <a:spcBef>
                <a:spcPct val="0"/>
              </a:spcBef>
              <a:buClrTx/>
              <a:buSzTx/>
              <a:buFontTx/>
              <a:buNone/>
            </a:pPr>
            <a:r>
              <a:rPr lang="en-US" altLang="zh-CN" sz="1800">
                <a:latin typeface="华文新魏" panose="02010800040101010101" charset="-122"/>
                <a:ea typeface="华文新魏" panose="02010800040101010101" charset="-122"/>
              </a:rPr>
              <a:t>p</a:t>
            </a:r>
            <a:endParaRPr lang="zh-CN" altLang="en-US" sz="1800">
              <a:latin typeface="华文新魏" panose="02010800040101010101" charset="-122"/>
              <a:ea typeface="华文新魏" panose="02010800040101010101" charset="-122"/>
            </a:endParaRPr>
          </a:p>
        </p:txBody>
      </p:sp>
      <p:sp>
        <p:nvSpPr>
          <p:cNvPr id="12307" name="TextBox 50"/>
          <p:cNvSpPr txBox="1">
            <a:spLocks noChangeArrowheads="1"/>
          </p:cNvSpPr>
          <p:nvPr/>
        </p:nvSpPr>
        <p:spPr bwMode="auto">
          <a:xfrm>
            <a:off x="3863976" y="4221164"/>
            <a:ext cx="5683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rgbClr val="8AD0D6"/>
              </a:buClr>
              <a:buSzPct val="80000"/>
              <a:buFont typeface="Wingdings 3" panose="05040102010807070707" charset="2"/>
              <a:buChar char=""/>
              <a:defRPr sz="2000">
                <a:solidFill>
                  <a:schemeClr val="tx1"/>
                </a:solidFill>
                <a:latin typeface="Century Gothic" charset="0"/>
                <a:ea typeface="宋体" charset="-122"/>
              </a:defRPr>
            </a:lvl1pPr>
            <a:lvl2pPr marL="742950" indent="-285750">
              <a:spcBef>
                <a:spcPts val="1000"/>
              </a:spcBef>
              <a:buClr>
                <a:srgbClr val="8AD0D6"/>
              </a:buClr>
              <a:buSzPct val="80000"/>
              <a:buFont typeface="Wingdings 3" panose="05040102010807070707" charset="2"/>
              <a:buChar char=""/>
              <a:defRPr>
                <a:solidFill>
                  <a:schemeClr val="tx1"/>
                </a:solidFill>
                <a:latin typeface="Century Gothic" charset="0"/>
                <a:ea typeface="宋体" charset="-122"/>
              </a:defRPr>
            </a:lvl2pPr>
            <a:lvl3pPr marL="1143000" indent="-228600">
              <a:spcBef>
                <a:spcPts val="1000"/>
              </a:spcBef>
              <a:buClr>
                <a:srgbClr val="8AD0D6"/>
              </a:buClr>
              <a:buSzPct val="80000"/>
              <a:buFont typeface="Wingdings 3" panose="05040102010807070707" charset="2"/>
              <a:buChar char=""/>
              <a:defRPr sz="1600">
                <a:solidFill>
                  <a:schemeClr val="tx1"/>
                </a:solidFill>
                <a:latin typeface="Century Gothic" charset="0"/>
                <a:ea typeface="宋体" charset="-122"/>
              </a:defRPr>
            </a:lvl3pPr>
            <a:lvl4pPr marL="1600200" indent="-228600">
              <a:spcBef>
                <a:spcPts val="1000"/>
              </a:spcBef>
              <a:buClr>
                <a:srgbClr val="8AD0D6"/>
              </a:buClr>
              <a:buSzPct val="80000"/>
              <a:buFont typeface="Wingdings 3" panose="05040102010807070707" charset="2"/>
              <a:buChar char=""/>
              <a:defRPr sz="1400">
                <a:solidFill>
                  <a:schemeClr val="tx1"/>
                </a:solidFill>
                <a:latin typeface="Century Gothic" charset="0"/>
                <a:ea typeface="宋体" charset="-122"/>
              </a:defRPr>
            </a:lvl4pPr>
            <a:lvl5pPr marL="2057400" indent="-228600">
              <a:spcBef>
                <a:spcPts val="1000"/>
              </a:spcBef>
              <a:buClr>
                <a:srgbClr val="8AD0D6"/>
              </a:buClr>
              <a:buSzPct val="80000"/>
              <a:buFont typeface="Wingdings 3" panose="05040102010807070707" charset="2"/>
              <a:buChar char=""/>
              <a:defRPr sz="1400">
                <a:solidFill>
                  <a:schemeClr val="tx1"/>
                </a:solidFill>
                <a:latin typeface="Century Gothic" charset="0"/>
                <a:ea typeface="宋体" charset="-122"/>
              </a:defRPr>
            </a:lvl5pPr>
            <a:lvl6pPr marL="2514600" indent="-228600" eaLnBrk="0" fontAlgn="base" hangingPunct="0">
              <a:spcBef>
                <a:spcPts val="1000"/>
              </a:spcBef>
              <a:spcAft>
                <a:spcPct val="0"/>
              </a:spcAft>
              <a:buClr>
                <a:srgbClr val="8AD0D6"/>
              </a:buClr>
              <a:buSzPct val="80000"/>
              <a:buFont typeface="Wingdings 3" panose="05040102010807070707" charset="2"/>
              <a:buChar char=""/>
              <a:defRPr sz="1400">
                <a:solidFill>
                  <a:schemeClr val="tx1"/>
                </a:solidFill>
                <a:latin typeface="Century Gothic" charset="0"/>
                <a:ea typeface="宋体" charset="-122"/>
              </a:defRPr>
            </a:lvl6pPr>
            <a:lvl7pPr marL="2971800" indent="-228600" eaLnBrk="0" fontAlgn="base" hangingPunct="0">
              <a:spcBef>
                <a:spcPts val="1000"/>
              </a:spcBef>
              <a:spcAft>
                <a:spcPct val="0"/>
              </a:spcAft>
              <a:buClr>
                <a:srgbClr val="8AD0D6"/>
              </a:buClr>
              <a:buSzPct val="80000"/>
              <a:buFont typeface="Wingdings 3" panose="05040102010807070707" charset="2"/>
              <a:buChar char=""/>
              <a:defRPr sz="1400">
                <a:solidFill>
                  <a:schemeClr val="tx1"/>
                </a:solidFill>
                <a:latin typeface="Century Gothic" charset="0"/>
                <a:ea typeface="宋体" charset="-122"/>
              </a:defRPr>
            </a:lvl7pPr>
            <a:lvl8pPr marL="3429000" indent="-228600" eaLnBrk="0" fontAlgn="base" hangingPunct="0">
              <a:spcBef>
                <a:spcPts val="1000"/>
              </a:spcBef>
              <a:spcAft>
                <a:spcPct val="0"/>
              </a:spcAft>
              <a:buClr>
                <a:srgbClr val="8AD0D6"/>
              </a:buClr>
              <a:buSzPct val="80000"/>
              <a:buFont typeface="Wingdings 3" panose="05040102010807070707" charset="2"/>
              <a:buChar char=""/>
              <a:defRPr sz="1400">
                <a:solidFill>
                  <a:schemeClr val="tx1"/>
                </a:solidFill>
                <a:latin typeface="Century Gothic" charset="0"/>
                <a:ea typeface="宋体" charset="-122"/>
              </a:defRPr>
            </a:lvl8pPr>
            <a:lvl9pPr marL="3886200" indent="-228600" eaLnBrk="0" fontAlgn="base" hangingPunct="0">
              <a:spcBef>
                <a:spcPts val="1000"/>
              </a:spcBef>
              <a:spcAft>
                <a:spcPct val="0"/>
              </a:spcAft>
              <a:buClr>
                <a:srgbClr val="8AD0D6"/>
              </a:buClr>
              <a:buSzPct val="80000"/>
              <a:buFont typeface="Wingdings 3" panose="05040102010807070707" charset="2"/>
              <a:buChar char=""/>
              <a:defRPr sz="1400">
                <a:solidFill>
                  <a:schemeClr val="tx1"/>
                </a:solidFill>
                <a:latin typeface="Century Gothic" charset="0"/>
                <a:ea typeface="宋体" charset="-122"/>
              </a:defRPr>
            </a:lvl9pPr>
          </a:lstStyle>
          <a:p>
            <a:pPr eaLnBrk="1" hangingPunct="1">
              <a:spcBef>
                <a:spcPct val="0"/>
              </a:spcBef>
              <a:buClrTx/>
              <a:buSzTx/>
              <a:buFontTx/>
              <a:buNone/>
            </a:pPr>
            <a:r>
              <a:rPr lang="en-US" altLang="zh-CN" sz="1800">
                <a:latin typeface="华文新魏" panose="02010800040101010101" charset="-122"/>
                <a:ea typeface="华文新魏" panose="02010800040101010101" charset="-122"/>
              </a:rPr>
              <a:t>text</a:t>
            </a:r>
            <a:endParaRPr lang="zh-CN" altLang="en-US" sz="1800">
              <a:latin typeface="华文新魏" panose="02010800040101010101" charset="-122"/>
              <a:ea typeface="华文新魏" panose="02010800040101010101" charset="-122"/>
            </a:endParaRPr>
          </a:p>
        </p:txBody>
      </p:sp>
      <p:sp>
        <p:nvSpPr>
          <p:cNvPr id="12308" name="TextBox 51"/>
          <p:cNvSpPr txBox="1">
            <a:spLocks noChangeArrowheads="1"/>
          </p:cNvSpPr>
          <p:nvPr/>
        </p:nvSpPr>
        <p:spPr bwMode="auto">
          <a:xfrm>
            <a:off x="5735638" y="3563939"/>
            <a:ext cx="50006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rgbClr val="8AD0D6"/>
              </a:buClr>
              <a:buSzPct val="80000"/>
              <a:buFont typeface="Wingdings 3" panose="05040102010807070707" charset="2"/>
              <a:buChar char=""/>
              <a:defRPr sz="2000">
                <a:solidFill>
                  <a:schemeClr val="tx1"/>
                </a:solidFill>
                <a:latin typeface="Century Gothic" charset="0"/>
                <a:ea typeface="宋体" charset="-122"/>
              </a:defRPr>
            </a:lvl1pPr>
            <a:lvl2pPr marL="742950" indent="-285750">
              <a:spcBef>
                <a:spcPts val="1000"/>
              </a:spcBef>
              <a:buClr>
                <a:srgbClr val="8AD0D6"/>
              </a:buClr>
              <a:buSzPct val="80000"/>
              <a:buFont typeface="Wingdings 3" panose="05040102010807070707" charset="2"/>
              <a:buChar char=""/>
              <a:defRPr>
                <a:solidFill>
                  <a:schemeClr val="tx1"/>
                </a:solidFill>
                <a:latin typeface="Century Gothic" charset="0"/>
                <a:ea typeface="宋体" charset="-122"/>
              </a:defRPr>
            </a:lvl2pPr>
            <a:lvl3pPr marL="1143000" indent="-228600">
              <a:spcBef>
                <a:spcPts val="1000"/>
              </a:spcBef>
              <a:buClr>
                <a:srgbClr val="8AD0D6"/>
              </a:buClr>
              <a:buSzPct val="80000"/>
              <a:buFont typeface="Wingdings 3" panose="05040102010807070707" charset="2"/>
              <a:buChar char=""/>
              <a:defRPr sz="1600">
                <a:solidFill>
                  <a:schemeClr val="tx1"/>
                </a:solidFill>
                <a:latin typeface="Century Gothic" charset="0"/>
                <a:ea typeface="宋体" charset="-122"/>
              </a:defRPr>
            </a:lvl3pPr>
            <a:lvl4pPr marL="1600200" indent="-228600">
              <a:spcBef>
                <a:spcPts val="1000"/>
              </a:spcBef>
              <a:buClr>
                <a:srgbClr val="8AD0D6"/>
              </a:buClr>
              <a:buSzPct val="80000"/>
              <a:buFont typeface="Wingdings 3" panose="05040102010807070707" charset="2"/>
              <a:buChar char=""/>
              <a:defRPr sz="1400">
                <a:solidFill>
                  <a:schemeClr val="tx1"/>
                </a:solidFill>
                <a:latin typeface="Century Gothic" charset="0"/>
                <a:ea typeface="宋体" charset="-122"/>
              </a:defRPr>
            </a:lvl4pPr>
            <a:lvl5pPr marL="2057400" indent="-228600">
              <a:spcBef>
                <a:spcPts val="1000"/>
              </a:spcBef>
              <a:buClr>
                <a:srgbClr val="8AD0D6"/>
              </a:buClr>
              <a:buSzPct val="80000"/>
              <a:buFont typeface="Wingdings 3" panose="05040102010807070707" charset="2"/>
              <a:buChar char=""/>
              <a:defRPr sz="1400">
                <a:solidFill>
                  <a:schemeClr val="tx1"/>
                </a:solidFill>
                <a:latin typeface="Century Gothic" charset="0"/>
                <a:ea typeface="宋体" charset="-122"/>
              </a:defRPr>
            </a:lvl5pPr>
            <a:lvl6pPr marL="2514600" indent="-228600" eaLnBrk="0" fontAlgn="base" hangingPunct="0">
              <a:spcBef>
                <a:spcPts val="1000"/>
              </a:spcBef>
              <a:spcAft>
                <a:spcPct val="0"/>
              </a:spcAft>
              <a:buClr>
                <a:srgbClr val="8AD0D6"/>
              </a:buClr>
              <a:buSzPct val="80000"/>
              <a:buFont typeface="Wingdings 3" panose="05040102010807070707" charset="2"/>
              <a:buChar char=""/>
              <a:defRPr sz="1400">
                <a:solidFill>
                  <a:schemeClr val="tx1"/>
                </a:solidFill>
                <a:latin typeface="Century Gothic" charset="0"/>
                <a:ea typeface="宋体" charset="-122"/>
              </a:defRPr>
            </a:lvl6pPr>
            <a:lvl7pPr marL="2971800" indent="-228600" eaLnBrk="0" fontAlgn="base" hangingPunct="0">
              <a:spcBef>
                <a:spcPts val="1000"/>
              </a:spcBef>
              <a:spcAft>
                <a:spcPct val="0"/>
              </a:spcAft>
              <a:buClr>
                <a:srgbClr val="8AD0D6"/>
              </a:buClr>
              <a:buSzPct val="80000"/>
              <a:buFont typeface="Wingdings 3" panose="05040102010807070707" charset="2"/>
              <a:buChar char=""/>
              <a:defRPr sz="1400">
                <a:solidFill>
                  <a:schemeClr val="tx1"/>
                </a:solidFill>
                <a:latin typeface="Century Gothic" charset="0"/>
                <a:ea typeface="宋体" charset="-122"/>
              </a:defRPr>
            </a:lvl7pPr>
            <a:lvl8pPr marL="3429000" indent="-228600" eaLnBrk="0" fontAlgn="base" hangingPunct="0">
              <a:spcBef>
                <a:spcPts val="1000"/>
              </a:spcBef>
              <a:spcAft>
                <a:spcPct val="0"/>
              </a:spcAft>
              <a:buClr>
                <a:srgbClr val="8AD0D6"/>
              </a:buClr>
              <a:buSzPct val="80000"/>
              <a:buFont typeface="Wingdings 3" panose="05040102010807070707" charset="2"/>
              <a:buChar char=""/>
              <a:defRPr sz="1400">
                <a:solidFill>
                  <a:schemeClr val="tx1"/>
                </a:solidFill>
                <a:latin typeface="Century Gothic" charset="0"/>
                <a:ea typeface="宋体" charset="-122"/>
              </a:defRPr>
            </a:lvl8pPr>
            <a:lvl9pPr marL="3886200" indent="-228600" eaLnBrk="0" fontAlgn="base" hangingPunct="0">
              <a:spcBef>
                <a:spcPts val="1000"/>
              </a:spcBef>
              <a:spcAft>
                <a:spcPct val="0"/>
              </a:spcAft>
              <a:buClr>
                <a:srgbClr val="8AD0D6"/>
              </a:buClr>
              <a:buSzPct val="80000"/>
              <a:buFont typeface="Wingdings 3" panose="05040102010807070707" charset="2"/>
              <a:buChar char=""/>
              <a:defRPr sz="1400">
                <a:solidFill>
                  <a:schemeClr val="tx1"/>
                </a:solidFill>
                <a:latin typeface="Century Gothic" charset="0"/>
                <a:ea typeface="宋体" charset="-122"/>
              </a:defRPr>
            </a:lvl9pPr>
          </a:lstStyle>
          <a:p>
            <a:pPr eaLnBrk="1" hangingPunct="1">
              <a:spcBef>
                <a:spcPct val="0"/>
              </a:spcBef>
              <a:buClrTx/>
              <a:buSzTx/>
              <a:buFontTx/>
              <a:buNone/>
            </a:pPr>
            <a:r>
              <a:rPr lang="en-US" altLang="zh-CN" sz="1800">
                <a:latin typeface="华文新魏" panose="02010800040101010101" charset="-122"/>
                <a:ea typeface="华文新魏" panose="02010800040101010101" charset="-122"/>
              </a:rPr>
              <a:t>div</a:t>
            </a:r>
            <a:endParaRPr lang="zh-CN" altLang="en-US" sz="1800">
              <a:latin typeface="华文新魏" panose="02010800040101010101" charset="-122"/>
              <a:ea typeface="华文新魏" panose="02010800040101010101" charset="-122"/>
            </a:endParaRPr>
          </a:p>
        </p:txBody>
      </p:sp>
      <p:sp>
        <p:nvSpPr>
          <p:cNvPr id="12309" name="TextBox 52"/>
          <p:cNvSpPr txBox="1">
            <a:spLocks noChangeArrowheads="1"/>
          </p:cNvSpPr>
          <p:nvPr/>
        </p:nvSpPr>
        <p:spPr bwMode="auto">
          <a:xfrm>
            <a:off x="5664201" y="4284663"/>
            <a:ext cx="5683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rgbClr val="8AD0D6"/>
              </a:buClr>
              <a:buSzPct val="80000"/>
              <a:buFont typeface="Wingdings 3" panose="05040102010807070707" charset="2"/>
              <a:buChar char=""/>
              <a:defRPr sz="2000">
                <a:solidFill>
                  <a:schemeClr val="tx1"/>
                </a:solidFill>
                <a:latin typeface="Century Gothic" charset="0"/>
                <a:ea typeface="宋体" charset="-122"/>
              </a:defRPr>
            </a:lvl1pPr>
            <a:lvl2pPr marL="742950" indent="-285750">
              <a:spcBef>
                <a:spcPts val="1000"/>
              </a:spcBef>
              <a:buClr>
                <a:srgbClr val="8AD0D6"/>
              </a:buClr>
              <a:buSzPct val="80000"/>
              <a:buFont typeface="Wingdings 3" panose="05040102010807070707" charset="2"/>
              <a:buChar char=""/>
              <a:defRPr>
                <a:solidFill>
                  <a:schemeClr val="tx1"/>
                </a:solidFill>
                <a:latin typeface="Century Gothic" charset="0"/>
                <a:ea typeface="宋体" charset="-122"/>
              </a:defRPr>
            </a:lvl2pPr>
            <a:lvl3pPr marL="1143000" indent="-228600">
              <a:spcBef>
                <a:spcPts val="1000"/>
              </a:spcBef>
              <a:buClr>
                <a:srgbClr val="8AD0D6"/>
              </a:buClr>
              <a:buSzPct val="80000"/>
              <a:buFont typeface="Wingdings 3" panose="05040102010807070707" charset="2"/>
              <a:buChar char=""/>
              <a:defRPr sz="1600">
                <a:solidFill>
                  <a:schemeClr val="tx1"/>
                </a:solidFill>
                <a:latin typeface="Century Gothic" charset="0"/>
                <a:ea typeface="宋体" charset="-122"/>
              </a:defRPr>
            </a:lvl3pPr>
            <a:lvl4pPr marL="1600200" indent="-228600">
              <a:spcBef>
                <a:spcPts val="1000"/>
              </a:spcBef>
              <a:buClr>
                <a:srgbClr val="8AD0D6"/>
              </a:buClr>
              <a:buSzPct val="80000"/>
              <a:buFont typeface="Wingdings 3" panose="05040102010807070707" charset="2"/>
              <a:buChar char=""/>
              <a:defRPr sz="1400">
                <a:solidFill>
                  <a:schemeClr val="tx1"/>
                </a:solidFill>
                <a:latin typeface="Century Gothic" charset="0"/>
                <a:ea typeface="宋体" charset="-122"/>
              </a:defRPr>
            </a:lvl4pPr>
            <a:lvl5pPr marL="2057400" indent="-228600">
              <a:spcBef>
                <a:spcPts val="1000"/>
              </a:spcBef>
              <a:buClr>
                <a:srgbClr val="8AD0D6"/>
              </a:buClr>
              <a:buSzPct val="80000"/>
              <a:buFont typeface="Wingdings 3" panose="05040102010807070707" charset="2"/>
              <a:buChar char=""/>
              <a:defRPr sz="1400">
                <a:solidFill>
                  <a:schemeClr val="tx1"/>
                </a:solidFill>
                <a:latin typeface="Century Gothic" charset="0"/>
                <a:ea typeface="宋体" charset="-122"/>
              </a:defRPr>
            </a:lvl5pPr>
            <a:lvl6pPr marL="2514600" indent="-228600" eaLnBrk="0" fontAlgn="base" hangingPunct="0">
              <a:spcBef>
                <a:spcPts val="1000"/>
              </a:spcBef>
              <a:spcAft>
                <a:spcPct val="0"/>
              </a:spcAft>
              <a:buClr>
                <a:srgbClr val="8AD0D6"/>
              </a:buClr>
              <a:buSzPct val="80000"/>
              <a:buFont typeface="Wingdings 3" panose="05040102010807070707" charset="2"/>
              <a:buChar char=""/>
              <a:defRPr sz="1400">
                <a:solidFill>
                  <a:schemeClr val="tx1"/>
                </a:solidFill>
                <a:latin typeface="Century Gothic" charset="0"/>
                <a:ea typeface="宋体" charset="-122"/>
              </a:defRPr>
            </a:lvl6pPr>
            <a:lvl7pPr marL="2971800" indent="-228600" eaLnBrk="0" fontAlgn="base" hangingPunct="0">
              <a:spcBef>
                <a:spcPts val="1000"/>
              </a:spcBef>
              <a:spcAft>
                <a:spcPct val="0"/>
              </a:spcAft>
              <a:buClr>
                <a:srgbClr val="8AD0D6"/>
              </a:buClr>
              <a:buSzPct val="80000"/>
              <a:buFont typeface="Wingdings 3" panose="05040102010807070707" charset="2"/>
              <a:buChar char=""/>
              <a:defRPr sz="1400">
                <a:solidFill>
                  <a:schemeClr val="tx1"/>
                </a:solidFill>
                <a:latin typeface="Century Gothic" charset="0"/>
                <a:ea typeface="宋体" charset="-122"/>
              </a:defRPr>
            </a:lvl7pPr>
            <a:lvl8pPr marL="3429000" indent="-228600" eaLnBrk="0" fontAlgn="base" hangingPunct="0">
              <a:spcBef>
                <a:spcPts val="1000"/>
              </a:spcBef>
              <a:spcAft>
                <a:spcPct val="0"/>
              </a:spcAft>
              <a:buClr>
                <a:srgbClr val="8AD0D6"/>
              </a:buClr>
              <a:buSzPct val="80000"/>
              <a:buFont typeface="Wingdings 3" panose="05040102010807070707" charset="2"/>
              <a:buChar char=""/>
              <a:defRPr sz="1400">
                <a:solidFill>
                  <a:schemeClr val="tx1"/>
                </a:solidFill>
                <a:latin typeface="Century Gothic" charset="0"/>
                <a:ea typeface="宋体" charset="-122"/>
              </a:defRPr>
            </a:lvl8pPr>
            <a:lvl9pPr marL="3886200" indent="-228600" eaLnBrk="0" fontAlgn="base" hangingPunct="0">
              <a:spcBef>
                <a:spcPts val="1000"/>
              </a:spcBef>
              <a:spcAft>
                <a:spcPct val="0"/>
              </a:spcAft>
              <a:buClr>
                <a:srgbClr val="8AD0D6"/>
              </a:buClr>
              <a:buSzPct val="80000"/>
              <a:buFont typeface="Wingdings 3" panose="05040102010807070707" charset="2"/>
              <a:buChar char=""/>
              <a:defRPr sz="1400">
                <a:solidFill>
                  <a:schemeClr val="tx1"/>
                </a:solidFill>
                <a:latin typeface="Century Gothic" charset="0"/>
                <a:ea typeface="宋体" charset="-122"/>
              </a:defRPr>
            </a:lvl9pPr>
          </a:lstStyle>
          <a:p>
            <a:pPr eaLnBrk="1" hangingPunct="1">
              <a:spcBef>
                <a:spcPct val="0"/>
              </a:spcBef>
              <a:buClrTx/>
              <a:buSzTx/>
              <a:buFontTx/>
              <a:buNone/>
            </a:pPr>
            <a:r>
              <a:rPr lang="en-US" altLang="zh-CN" sz="1800">
                <a:latin typeface="华文新魏" panose="02010800040101010101" charset="-122"/>
                <a:ea typeface="华文新魏" panose="02010800040101010101" charset="-122"/>
              </a:rPr>
              <a:t>text</a:t>
            </a:r>
            <a:endParaRPr lang="zh-CN" altLang="en-US" sz="1800">
              <a:latin typeface="华文新魏" panose="02010800040101010101" charset="-122"/>
              <a:ea typeface="华文新魏" panose="02010800040101010101" charset="-122"/>
            </a:endParaRPr>
          </a:p>
        </p:txBody>
      </p:sp>
      <p:cxnSp>
        <p:nvCxnSpPr>
          <p:cNvPr id="57" name="曲线连接符 56"/>
          <p:cNvCxnSpPr>
            <a:stCxn id="10" idx="5"/>
            <a:endCxn id="11" idx="7"/>
          </p:cNvCxnSpPr>
          <p:nvPr/>
        </p:nvCxnSpPr>
        <p:spPr>
          <a:xfrm rot="5400000">
            <a:off x="5966780" y="4073409"/>
            <a:ext cx="668855" cy="12700"/>
          </a:xfrm>
          <a:prstGeom prst="curvedConnector3">
            <a:avLst/>
          </a:prstGeom>
          <a:ln w="19050"/>
        </p:spPr>
        <p:style>
          <a:lnRef idx="1">
            <a:schemeClr val="accent1"/>
          </a:lnRef>
          <a:fillRef idx="0">
            <a:schemeClr val="accent1"/>
          </a:fillRef>
          <a:effectRef idx="0">
            <a:schemeClr val="accent1"/>
          </a:effectRef>
          <a:fontRef idx="minor">
            <a:schemeClr val="tx1"/>
          </a:fontRef>
        </p:style>
      </p:cxnSp>
      <p:sp>
        <p:nvSpPr>
          <p:cNvPr id="58" name="任意多边形 57"/>
          <p:cNvSpPr/>
          <p:nvPr/>
        </p:nvSpPr>
        <p:spPr>
          <a:xfrm>
            <a:off x="2662239" y="2979738"/>
            <a:ext cx="2339975" cy="685800"/>
          </a:xfrm>
          <a:custGeom>
            <a:avLst/>
            <a:gdLst>
              <a:gd name="connsiteX0" fmla="*/ 2338754 w 2338754"/>
              <a:gd name="connsiteY0" fmla="*/ 0 h 685800"/>
              <a:gd name="connsiteX1" fmla="*/ 404447 w 2338754"/>
              <a:gd name="connsiteY1" fmla="*/ 228600 h 685800"/>
              <a:gd name="connsiteX2" fmla="*/ 0 w 2338754"/>
              <a:gd name="connsiteY2" fmla="*/ 685800 h 685800"/>
            </a:gdLst>
            <a:ahLst/>
            <a:cxnLst>
              <a:cxn ang="0">
                <a:pos x="connsiteX0" y="connsiteY0"/>
              </a:cxn>
              <a:cxn ang="0">
                <a:pos x="connsiteX1" y="connsiteY1"/>
              </a:cxn>
              <a:cxn ang="0">
                <a:pos x="connsiteX2" y="connsiteY2"/>
              </a:cxn>
            </a:cxnLst>
            <a:rect l="l" t="t" r="r" b="b"/>
            <a:pathLst>
              <a:path w="2338754" h="685800">
                <a:moveTo>
                  <a:pt x="2338754" y="0"/>
                </a:moveTo>
                <a:cubicBezTo>
                  <a:pt x="1566496" y="57150"/>
                  <a:pt x="794239" y="114300"/>
                  <a:pt x="404447" y="228600"/>
                </a:cubicBezTo>
                <a:cubicBezTo>
                  <a:pt x="14655" y="342900"/>
                  <a:pt x="7327" y="514350"/>
                  <a:pt x="0" y="685800"/>
                </a:cubicBezTo>
              </a:path>
            </a:pathLst>
          </a:cu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latin typeface="华文新魏" panose="02010800040101010101" charset="-122"/>
              <a:ea typeface="华文新魏" panose="02010800040101010101" charset="-122"/>
            </a:endParaRPr>
          </a:p>
        </p:txBody>
      </p:sp>
      <p:sp>
        <p:nvSpPr>
          <p:cNvPr id="60" name="椭圆 59"/>
          <p:cNvSpPr/>
          <p:nvPr/>
        </p:nvSpPr>
        <p:spPr>
          <a:xfrm>
            <a:off x="2640014" y="3644901"/>
            <a:ext cx="71437" cy="7302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latin typeface="华文新魏" panose="02010800040101010101" charset="-122"/>
              <a:ea typeface="华文新魏" panose="02010800040101010101" charset="-122"/>
            </a:endParaRPr>
          </a:p>
        </p:txBody>
      </p:sp>
      <p:sp>
        <p:nvSpPr>
          <p:cNvPr id="12314" name="TextBox 60"/>
          <p:cNvSpPr txBox="1">
            <a:spLocks noChangeArrowheads="1"/>
          </p:cNvSpPr>
          <p:nvPr/>
        </p:nvSpPr>
        <p:spPr bwMode="auto">
          <a:xfrm>
            <a:off x="2495550" y="3636963"/>
            <a:ext cx="40163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rgbClr val="8AD0D6"/>
              </a:buClr>
              <a:buSzPct val="80000"/>
              <a:buFont typeface="Wingdings 3" panose="05040102010807070707" charset="2"/>
              <a:buChar char=""/>
              <a:defRPr sz="2000">
                <a:solidFill>
                  <a:schemeClr val="tx1"/>
                </a:solidFill>
                <a:latin typeface="Century Gothic" charset="0"/>
                <a:ea typeface="宋体" charset="-122"/>
              </a:defRPr>
            </a:lvl1pPr>
            <a:lvl2pPr marL="742950" indent="-285750">
              <a:spcBef>
                <a:spcPts val="1000"/>
              </a:spcBef>
              <a:buClr>
                <a:srgbClr val="8AD0D6"/>
              </a:buClr>
              <a:buSzPct val="80000"/>
              <a:buFont typeface="Wingdings 3" panose="05040102010807070707" charset="2"/>
              <a:buChar char=""/>
              <a:defRPr>
                <a:solidFill>
                  <a:schemeClr val="tx1"/>
                </a:solidFill>
                <a:latin typeface="Century Gothic" charset="0"/>
                <a:ea typeface="宋体" charset="-122"/>
              </a:defRPr>
            </a:lvl2pPr>
            <a:lvl3pPr marL="1143000" indent="-228600">
              <a:spcBef>
                <a:spcPts val="1000"/>
              </a:spcBef>
              <a:buClr>
                <a:srgbClr val="8AD0D6"/>
              </a:buClr>
              <a:buSzPct val="80000"/>
              <a:buFont typeface="Wingdings 3" panose="05040102010807070707" charset="2"/>
              <a:buChar char=""/>
              <a:defRPr sz="1600">
                <a:solidFill>
                  <a:schemeClr val="tx1"/>
                </a:solidFill>
                <a:latin typeface="Century Gothic" charset="0"/>
                <a:ea typeface="宋体" charset="-122"/>
              </a:defRPr>
            </a:lvl3pPr>
            <a:lvl4pPr marL="1600200" indent="-228600">
              <a:spcBef>
                <a:spcPts val="1000"/>
              </a:spcBef>
              <a:buClr>
                <a:srgbClr val="8AD0D6"/>
              </a:buClr>
              <a:buSzPct val="80000"/>
              <a:buFont typeface="Wingdings 3" panose="05040102010807070707" charset="2"/>
              <a:buChar char=""/>
              <a:defRPr sz="1400">
                <a:solidFill>
                  <a:schemeClr val="tx1"/>
                </a:solidFill>
                <a:latin typeface="Century Gothic" charset="0"/>
                <a:ea typeface="宋体" charset="-122"/>
              </a:defRPr>
            </a:lvl4pPr>
            <a:lvl5pPr marL="2057400" indent="-228600">
              <a:spcBef>
                <a:spcPts val="1000"/>
              </a:spcBef>
              <a:buClr>
                <a:srgbClr val="8AD0D6"/>
              </a:buClr>
              <a:buSzPct val="80000"/>
              <a:buFont typeface="Wingdings 3" panose="05040102010807070707" charset="2"/>
              <a:buChar char=""/>
              <a:defRPr sz="1400">
                <a:solidFill>
                  <a:schemeClr val="tx1"/>
                </a:solidFill>
                <a:latin typeface="Century Gothic" charset="0"/>
                <a:ea typeface="宋体" charset="-122"/>
              </a:defRPr>
            </a:lvl5pPr>
            <a:lvl6pPr marL="2514600" indent="-228600" eaLnBrk="0" fontAlgn="base" hangingPunct="0">
              <a:spcBef>
                <a:spcPts val="1000"/>
              </a:spcBef>
              <a:spcAft>
                <a:spcPct val="0"/>
              </a:spcAft>
              <a:buClr>
                <a:srgbClr val="8AD0D6"/>
              </a:buClr>
              <a:buSzPct val="80000"/>
              <a:buFont typeface="Wingdings 3" panose="05040102010807070707" charset="2"/>
              <a:buChar char=""/>
              <a:defRPr sz="1400">
                <a:solidFill>
                  <a:schemeClr val="tx1"/>
                </a:solidFill>
                <a:latin typeface="Century Gothic" charset="0"/>
                <a:ea typeface="宋体" charset="-122"/>
              </a:defRPr>
            </a:lvl6pPr>
            <a:lvl7pPr marL="2971800" indent="-228600" eaLnBrk="0" fontAlgn="base" hangingPunct="0">
              <a:spcBef>
                <a:spcPts val="1000"/>
              </a:spcBef>
              <a:spcAft>
                <a:spcPct val="0"/>
              </a:spcAft>
              <a:buClr>
                <a:srgbClr val="8AD0D6"/>
              </a:buClr>
              <a:buSzPct val="80000"/>
              <a:buFont typeface="Wingdings 3" panose="05040102010807070707" charset="2"/>
              <a:buChar char=""/>
              <a:defRPr sz="1400">
                <a:solidFill>
                  <a:schemeClr val="tx1"/>
                </a:solidFill>
                <a:latin typeface="Century Gothic" charset="0"/>
                <a:ea typeface="宋体" charset="-122"/>
              </a:defRPr>
            </a:lvl7pPr>
            <a:lvl8pPr marL="3429000" indent="-228600" eaLnBrk="0" fontAlgn="base" hangingPunct="0">
              <a:spcBef>
                <a:spcPts val="1000"/>
              </a:spcBef>
              <a:spcAft>
                <a:spcPct val="0"/>
              </a:spcAft>
              <a:buClr>
                <a:srgbClr val="8AD0D6"/>
              </a:buClr>
              <a:buSzPct val="80000"/>
              <a:buFont typeface="Wingdings 3" panose="05040102010807070707" charset="2"/>
              <a:buChar char=""/>
              <a:defRPr sz="1400">
                <a:solidFill>
                  <a:schemeClr val="tx1"/>
                </a:solidFill>
                <a:latin typeface="Century Gothic" charset="0"/>
                <a:ea typeface="宋体" charset="-122"/>
              </a:defRPr>
            </a:lvl8pPr>
            <a:lvl9pPr marL="3886200" indent="-228600" eaLnBrk="0" fontAlgn="base" hangingPunct="0">
              <a:spcBef>
                <a:spcPts val="1000"/>
              </a:spcBef>
              <a:spcAft>
                <a:spcPct val="0"/>
              </a:spcAft>
              <a:buClr>
                <a:srgbClr val="8AD0D6"/>
              </a:buClr>
              <a:buSzPct val="80000"/>
              <a:buFont typeface="Wingdings 3" panose="05040102010807070707" charset="2"/>
              <a:buChar char=""/>
              <a:defRPr sz="1400">
                <a:solidFill>
                  <a:schemeClr val="tx1"/>
                </a:solidFill>
                <a:latin typeface="Century Gothic" charset="0"/>
                <a:ea typeface="宋体" charset="-122"/>
              </a:defRPr>
            </a:lvl9pPr>
          </a:lstStyle>
          <a:p>
            <a:pPr eaLnBrk="1" hangingPunct="1">
              <a:spcBef>
                <a:spcPct val="0"/>
              </a:spcBef>
              <a:buClrTx/>
              <a:buSzTx/>
              <a:buFontTx/>
              <a:buNone/>
            </a:pPr>
            <a:r>
              <a:rPr lang="en-US" altLang="zh-CN" sz="1800">
                <a:latin typeface="华文新魏" panose="02010800040101010101" charset="-122"/>
                <a:ea typeface="华文新魏" panose="02010800040101010101" charset="-122"/>
              </a:rPr>
              <a:t>h1</a:t>
            </a:r>
            <a:endParaRPr lang="zh-CN" altLang="en-US" sz="1800">
              <a:latin typeface="华文新魏" panose="02010800040101010101" charset="-122"/>
              <a:ea typeface="华文新魏" panose="02010800040101010101" charset="-122"/>
            </a:endParaRPr>
          </a:p>
        </p:txBody>
      </p:sp>
      <p:sp>
        <p:nvSpPr>
          <p:cNvPr id="12315" name="TextBox 4"/>
          <p:cNvSpPr txBox="1">
            <a:spLocks noChangeArrowheads="1"/>
          </p:cNvSpPr>
          <p:nvPr/>
        </p:nvSpPr>
        <p:spPr bwMode="auto">
          <a:xfrm>
            <a:off x="1153467" y="5516563"/>
            <a:ext cx="95631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rgbClr val="8AD0D6"/>
              </a:buClr>
              <a:buSzPct val="80000"/>
              <a:buFont typeface="Wingdings 3" panose="05040102010807070707" charset="2"/>
              <a:buChar char=""/>
              <a:defRPr sz="2000">
                <a:solidFill>
                  <a:schemeClr val="tx1"/>
                </a:solidFill>
                <a:latin typeface="Century Gothic" charset="0"/>
                <a:ea typeface="宋体" charset="-122"/>
              </a:defRPr>
            </a:lvl1pPr>
            <a:lvl2pPr marL="742950" indent="-285750">
              <a:spcBef>
                <a:spcPts val="1000"/>
              </a:spcBef>
              <a:buClr>
                <a:srgbClr val="8AD0D6"/>
              </a:buClr>
              <a:buSzPct val="80000"/>
              <a:buFont typeface="Wingdings 3" panose="05040102010807070707" charset="2"/>
              <a:buChar char=""/>
              <a:defRPr>
                <a:solidFill>
                  <a:schemeClr val="tx1"/>
                </a:solidFill>
                <a:latin typeface="Century Gothic" charset="0"/>
                <a:ea typeface="宋体" charset="-122"/>
              </a:defRPr>
            </a:lvl2pPr>
            <a:lvl3pPr marL="1143000" indent="-228600">
              <a:spcBef>
                <a:spcPts val="1000"/>
              </a:spcBef>
              <a:buClr>
                <a:srgbClr val="8AD0D6"/>
              </a:buClr>
              <a:buSzPct val="80000"/>
              <a:buFont typeface="Wingdings 3" panose="05040102010807070707" charset="2"/>
              <a:buChar char=""/>
              <a:defRPr sz="1600">
                <a:solidFill>
                  <a:schemeClr val="tx1"/>
                </a:solidFill>
                <a:latin typeface="Century Gothic" charset="0"/>
                <a:ea typeface="宋体" charset="-122"/>
              </a:defRPr>
            </a:lvl3pPr>
            <a:lvl4pPr marL="1600200" indent="-228600">
              <a:spcBef>
                <a:spcPts val="1000"/>
              </a:spcBef>
              <a:buClr>
                <a:srgbClr val="8AD0D6"/>
              </a:buClr>
              <a:buSzPct val="80000"/>
              <a:buFont typeface="Wingdings 3" panose="05040102010807070707" charset="2"/>
              <a:buChar char=""/>
              <a:defRPr sz="1400">
                <a:solidFill>
                  <a:schemeClr val="tx1"/>
                </a:solidFill>
                <a:latin typeface="Century Gothic" charset="0"/>
                <a:ea typeface="宋体" charset="-122"/>
              </a:defRPr>
            </a:lvl4pPr>
            <a:lvl5pPr marL="2057400" indent="-228600">
              <a:spcBef>
                <a:spcPts val="1000"/>
              </a:spcBef>
              <a:buClr>
                <a:srgbClr val="8AD0D6"/>
              </a:buClr>
              <a:buSzPct val="80000"/>
              <a:buFont typeface="Wingdings 3" panose="05040102010807070707" charset="2"/>
              <a:buChar char=""/>
              <a:defRPr sz="1400">
                <a:solidFill>
                  <a:schemeClr val="tx1"/>
                </a:solidFill>
                <a:latin typeface="Century Gothic" charset="0"/>
                <a:ea typeface="宋体" charset="-122"/>
              </a:defRPr>
            </a:lvl5pPr>
            <a:lvl6pPr marL="2514600" indent="-228600" eaLnBrk="0" fontAlgn="base" hangingPunct="0">
              <a:spcBef>
                <a:spcPts val="1000"/>
              </a:spcBef>
              <a:spcAft>
                <a:spcPct val="0"/>
              </a:spcAft>
              <a:buClr>
                <a:srgbClr val="8AD0D6"/>
              </a:buClr>
              <a:buSzPct val="80000"/>
              <a:buFont typeface="Wingdings 3" panose="05040102010807070707" charset="2"/>
              <a:buChar char=""/>
              <a:defRPr sz="1400">
                <a:solidFill>
                  <a:schemeClr val="tx1"/>
                </a:solidFill>
                <a:latin typeface="Century Gothic" charset="0"/>
                <a:ea typeface="宋体" charset="-122"/>
              </a:defRPr>
            </a:lvl6pPr>
            <a:lvl7pPr marL="2971800" indent="-228600" eaLnBrk="0" fontAlgn="base" hangingPunct="0">
              <a:spcBef>
                <a:spcPts val="1000"/>
              </a:spcBef>
              <a:spcAft>
                <a:spcPct val="0"/>
              </a:spcAft>
              <a:buClr>
                <a:srgbClr val="8AD0D6"/>
              </a:buClr>
              <a:buSzPct val="80000"/>
              <a:buFont typeface="Wingdings 3" panose="05040102010807070707" charset="2"/>
              <a:buChar char=""/>
              <a:defRPr sz="1400">
                <a:solidFill>
                  <a:schemeClr val="tx1"/>
                </a:solidFill>
                <a:latin typeface="Century Gothic" charset="0"/>
                <a:ea typeface="宋体" charset="-122"/>
              </a:defRPr>
            </a:lvl7pPr>
            <a:lvl8pPr marL="3429000" indent="-228600" eaLnBrk="0" fontAlgn="base" hangingPunct="0">
              <a:spcBef>
                <a:spcPts val="1000"/>
              </a:spcBef>
              <a:spcAft>
                <a:spcPct val="0"/>
              </a:spcAft>
              <a:buClr>
                <a:srgbClr val="8AD0D6"/>
              </a:buClr>
              <a:buSzPct val="80000"/>
              <a:buFont typeface="Wingdings 3" panose="05040102010807070707" charset="2"/>
              <a:buChar char=""/>
              <a:defRPr sz="1400">
                <a:solidFill>
                  <a:schemeClr val="tx1"/>
                </a:solidFill>
                <a:latin typeface="Century Gothic" charset="0"/>
                <a:ea typeface="宋体" charset="-122"/>
              </a:defRPr>
            </a:lvl8pPr>
            <a:lvl9pPr marL="3886200" indent="-228600" eaLnBrk="0" fontAlgn="base" hangingPunct="0">
              <a:spcBef>
                <a:spcPts val="1000"/>
              </a:spcBef>
              <a:spcAft>
                <a:spcPct val="0"/>
              </a:spcAft>
              <a:buClr>
                <a:srgbClr val="8AD0D6"/>
              </a:buClr>
              <a:buSzPct val="80000"/>
              <a:buFont typeface="Wingdings 3" panose="05040102010807070707" charset="2"/>
              <a:buChar char=""/>
              <a:defRPr sz="1400">
                <a:solidFill>
                  <a:schemeClr val="tx1"/>
                </a:solidFill>
                <a:latin typeface="Century Gothic" charset="0"/>
                <a:ea typeface="宋体" charset="-122"/>
              </a:defRPr>
            </a:lvl9pPr>
          </a:lstStyle>
          <a:p>
            <a:pPr eaLnBrk="1" hangingPunct="1">
              <a:spcBef>
                <a:spcPct val="0"/>
              </a:spcBef>
              <a:buClrTx/>
              <a:buSzTx/>
              <a:buFontTx/>
              <a:buNone/>
            </a:pPr>
            <a:r>
              <a:rPr lang="en-US" altLang="zh-CN" sz="1800">
                <a:latin typeface="华文新魏" panose="02010800040101010101" charset="-122"/>
                <a:ea typeface="华文新魏" panose="02010800040101010101" charset="-122"/>
              </a:rPr>
              <a:t>1</a:t>
            </a:r>
            <a:r>
              <a:rPr lang="zh-CN" altLang="en-US" sz="1800">
                <a:latin typeface="华文新魏" panose="02010800040101010101" charset="-122"/>
                <a:ea typeface="华文新魏" panose="02010800040101010101" charset="-122"/>
              </a:rPr>
              <a:t>、浏览器通过一个</a:t>
            </a:r>
            <a:r>
              <a:rPr lang="en-US" altLang="zh-CN" sz="1800">
                <a:latin typeface="华文新魏" panose="02010800040101010101" charset="-122"/>
                <a:ea typeface="华文新魏" panose="02010800040101010101" charset="-122"/>
              </a:rPr>
              <a:t>get</a:t>
            </a:r>
            <a:r>
              <a:rPr lang="zh-CN" altLang="en-US" sz="1800">
                <a:latin typeface="华文新魏" panose="02010800040101010101" charset="-122"/>
                <a:ea typeface="华文新魏" panose="02010800040101010101" charset="-122"/>
              </a:rPr>
              <a:t>请求，取得一个</a:t>
            </a:r>
            <a:r>
              <a:rPr lang="en-US" altLang="zh-CN" sz="1800">
                <a:latin typeface="华文新魏" panose="02010800040101010101" charset="-122"/>
                <a:ea typeface="华文新魏" panose="02010800040101010101" charset="-122"/>
              </a:rPr>
              <a:t>html</a:t>
            </a:r>
            <a:r>
              <a:rPr lang="zh-CN" altLang="en-US" sz="1800">
                <a:latin typeface="华文新魏" panose="02010800040101010101" charset="-122"/>
                <a:ea typeface="华文新魏" panose="02010800040101010101" charset="-122"/>
              </a:rPr>
              <a:t>页面</a:t>
            </a:r>
            <a:endParaRPr lang="en-US" altLang="zh-CN" sz="1800">
              <a:latin typeface="华文新魏" panose="02010800040101010101" charset="-122"/>
              <a:ea typeface="华文新魏" panose="02010800040101010101" charset="-122"/>
            </a:endParaRPr>
          </a:p>
          <a:p>
            <a:pPr eaLnBrk="1" hangingPunct="1">
              <a:spcBef>
                <a:spcPct val="0"/>
              </a:spcBef>
              <a:buClrTx/>
              <a:buSzTx/>
              <a:buFontTx/>
              <a:buNone/>
            </a:pPr>
            <a:r>
              <a:rPr lang="en-US" altLang="zh-CN" sz="1800">
                <a:latin typeface="华文新魏" panose="02010800040101010101" charset="-122"/>
                <a:ea typeface="华文新魏" panose="02010800040101010101" charset="-122"/>
              </a:rPr>
              <a:t>2</a:t>
            </a:r>
            <a:r>
              <a:rPr lang="zh-CN" altLang="en-US" sz="1800">
                <a:latin typeface="华文新魏" panose="02010800040101010101" charset="-122"/>
                <a:ea typeface="华文新魏" panose="02010800040101010101" charset="-122"/>
              </a:rPr>
              <a:t>、分析这个页面：包括它的标签、属性、节点，生成一颗</a:t>
            </a:r>
            <a:r>
              <a:rPr lang="en-US" altLang="zh-CN" sz="1800">
                <a:latin typeface="华文新魏" panose="02010800040101010101" charset="-122"/>
                <a:ea typeface="华文新魏" panose="02010800040101010101" charset="-122"/>
              </a:rPr>
              <a:t>DOM</a:t>
            </a:r>
            <a:r>
              <a:rPr lang="zh-CN" altLang="en-US" sz="1800">
                <a:latin typeface="华文新魏" panose="02010800040101010101" charset="-122"/>
                <a:ea typeface="华文新魏" panose="02010800040101010101" charset="-122"/>
              </a:rPr>
              <a:t>树，这一步对应</a:t>
            </a:r>
            <a:r>
              <a:rPr lang="en-US" altLang="zh-CN" sz="1800">
                <a:solidFill>
                  <a:srgbClr val="FF0000"/>
                </a:solidFill>
                <a:latin typeface="华文新魏" panose="02010800040101010101" charset="-122"/>
                <a:ea typeface="华文新魏" panose="02010800040101010101" charset="-122"/>
              </a:rPr>
              <a:t>Parse  HTML</a:t>
            </a:r>
            <a:endParaRPr lang="en-US" altLang="zh-CN" sz="1800">
              <a:solidFill>
                <a:srgbClr val="FF0000"/>
              </a:solidFill>
              <a:latin typeface="华文新魏" panose="02010800040101010101" charset="-122"/>
              <a:ea typeface="华文新魏" panose="02010800040101010101" charset="-122"/>
            </a:endParaRPr>
          </a:p>
        </p:txBody>
      </p:sp>
      <p:pic>
        <p:nvPicPr>
          <p:cNvPr id="4" name="图片 3"/>
          <p:cNvPicPr>
            <a:picLocks noChangeAspect="1"/>
          </p:cNvPicPr>
          <p:nvPr/>
        </p:nvPicPr>
        <p:blipFill>
          <a:blip r:embed="rId2"/>
          <a:stretch>
            <a:fillRect/>
          </a:stretch>
        </p:blipFill>
        <p:spPr>
          <a:xfrm>
            <a:off x="7527693" y="2058988"/>
            <a:ext cx="3187700" cy="2527300"/>
          </a:xfrm>
          <a:prstGeom prst="rect">
            <a:avLst/>
          </a:prstGeom>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1"/>
          <a:tile tx="0" ty="0" sx="100000" sy="100000" flip="none" algn="tl"/>
        </a:blipFill>
        <a:effectLst/>
      </p:bgPr>
    </p:bg>
    <p:spTree>
      <p:nvGrpSpPr>
        <p:cNvPr id="1" name=""/>
        <p:cNvGrpSpPr/>
        <p:nvPr/>
      </p:nvGrpSpPr>
      <p:grpSpPr>
        <a:xfrm>
          <a:off x="0" y="0"/>
          <a:ext cx="0" cy="0"/>
          <a:chOff x="0" y="0"/>
          <a:chExt cx="0" cy="0"/>
        </a:xfrm>
      </p:grpSpPr>
      <p:sp>
        <p:nvSpPr>
          <p:cNvPr id="15" name="圆角矩形 14"/>
          <p:cNvSpPr/>
          <p:nvPr/>
        </p:nvSpPr>
        <p:spPr>
          <a:xfrm>
            <a:off x="1156447" y="1102377"/>
            <a:ext cx="9991165" cy="4505046"/>
          </a:xfrm>
          <a:prstGeom prst="roundRect">
            <a:avLst/>
          </a:prstGeom>
          <a:solidFill>
            <a:schemeClr val="accent2">
              <a:lumMod val="40000"/>
              <a:lumOff val="60000"/>
            </a:schemeClr>
          </a:solidFill>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zh-CN" altLang="en-US"/>
          </a:p>
        </p:txBody>
      </p:sp>
      <p:sp>
        <p:nvSpPr>
          <p:cNvPr id="2" name="标题 1"/>
          <p:cNvSpPr>
            <a:spLocks noGrp="1"/>
          </p:cNvSpPr>
          <p:nvPr>
            <p:ph type="title"/>
          </p:nvPr>
        </p:nvSpPr>
        <p:spPr>
          <a:xfrm>
            <a:off x="345584" y="217488"/>
            <a:ext cx="8229600" cy="844548"/>
          </a:xfrm>
        </p:spPr>
        <p:txBody>
          <a:bodyPr>
            <a:noAutofit/>
          </a:bodyPr>
          <a:lstStyle/>
          <a:p>
            <a:br>
              <a:rPr lang="en-US" altLang="zh-CN" sz="3200" dirty="0">
                <a:solidFill>
                  <a:srgbClr val="FF0000"/>
                </a:solidFill>
                <a:latin typeface="华文新魏" panose="02010800040101010101" charset="-122"/>
                <a:ea typeface="华文新魏" panose="02010800040101010101" charset="-122"/>
              </a:rPr>
            </a:br>
            <a:r>
              <a:rPr lang="en-US" altLang="zh-CN" sz="2800" dirty="0">
                <a:solidFill>
                  <a:srgbClr val="FF0000"/>
                </a:solidFill>
                <a:latin typeface="华文新魏" panose="02010800040101010101" charset="-122"/>
                <a:ea typeface="华文新魏" panose="02010800040101010101" charset="-122"/>
              </a:rPr>
              <a:t>2</a:t>
            </a:r>
            <a:r>
              <a:rPr lang="zh-CN" altLang="en-US" sz="2800" dirty="0" smtClean="0">
                <a:solidFill>
                  <a:srgbClr val="FF0000"/>
                </a:solidFill>
                <a:latin typeface="华文新魏" panose="02010800040101010101" charset="-122"/>
                <a:ea typeface="华文新魏" panose="02010800040101010101" charset="-122"/>
              </a:rPr>
              <a:t>、渲染</a:t>
            </a:r>
            <a:r>
              <a:rPr lang="zh-CN" altLang="en-US" sz="2800" dirty="0">
                <a:solidFill>
                  <a:srgbClr val="FF0000"/>
                </a:solidFill>
                <a:latin typeface="华文新魏" panose="02010800040101010101" charset="-122"/>
                <a:ea typeface="华文新魏" panose="02010800040101010101" charset="-122"/>
              </a:rPr>
              <a:t>树 </a:t>
            </a:r>
            <a:r>
              <a:rPr lang="en-US" altLang="zh-CN" sz="2800" dirty="0">
                <a:solidFill>
                  <a:srgbClr val="FF0000"/>
                </a:solidFill>
                <a:latin typeface="华文新魏" panose="02010800040101010101" charset="-122"/>
                <a:ea typeface="华文新魏" panose="02010800040101010101" charset="-122"/>
              </a:rPr>
              <a:t>= DOM + </a:t>
            </a:r>
            <a:r>
              <a:rPr lang="en-US" altLang="zh-CN" sz="2800" dirty="0" smtClean="0">
                <a:solidFill>
                  <a:srgbClr val="FF0000"/>
                </a:solidFill>
                <a:latin typeface="华文新魏" panose="02010800040101010101" charset="-122"/>
                <a:ea typeface="华文新魏" panose="02010800040101010101" charset="-122"/>
              </a:rPr>
              <a:t>CSSOM</a:t>
            </a:r>
            <a:r>
              <a:rPr lang="zh-CN" altLang="en-US" sz="3200" dirty="0">
                <a:solidFill>
                  <a:srgbClr val="FF0000"/>
                </a:solidFill>
                <a:latin typeface="华文新魏" panose="02010800040101010101" charset="-122"/>
                <a:ea typeface="华文新魏" panose="02010800040101010101" charset="-122"/>
              </a:rPr>
              <a:t>　</a:t>
            </a:r>
            <a:br>
              <a:rPr lang="en-US" altLang="zh-CN" sz="3200" dirty="0">
                <a:latin typeface="华文新魏" panose="02010800040101010101" charset="-122"/>
                <a:ea typeface="华文新魏" panose="02010800040101010101" charset="-122"/>
              </a:rPr>
            </a:br>
            <a:endParaRPr lang="zh-CN" altLang="en-US" sz="3200" dirty="0"/>
          </a:p>
        </p:txBody>
      </p:sp>
      <p:sp>
        <p:nvSpPr>
          <p:cNvPr id="3" name="椭圆 2"/>
          <p:cNvSpPr/>
          <p:nvPr/>
        </p:nvSpPr>
        <p:spPr>
          <a:xfrm>
            <a:off x="3503614" y="1992220"/>
            <a:ext cx="71437" cy="7143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solidFill>
                <a:srgbClr val="FF0000"/>
              </a:solidFill>
            </a:endParaRPr>
          </a:p>
        </p:txBody>
      </p:sp>
      <p:sp>
        <p:nvSpPr>
          <p:cNvPr id="4" name="椭圆 3"/>
          <p:cNvSpPr/>
          <p:nvPr/>
        </p:nvSpPr>
        <p:spPr>
          <a:xfrm>
            <a:off x="2063750" y="2639920"/>
            <a:ext cx="71438" cy="7143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5" name="椭圆 4"/>
          <p:cNvSpPr/>
          <p:nvPr/>
        </p:nvSpPr>
        <p:spPr>
          <a:xfrm>
            <a:off x="4872039" y="2608171"/>
            <a:ext cx="71437" cy="7302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6" name="椭圆 5"/>
          <p:cNvSpPr/>
          <p:nvPr/>
        </p:nvSpPr>
        <p:spPr>
          <a:xfrm>
            <a:off x="3359151" y="3287621"/>
            <a:ext cx="73025" cy="7302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7" name="椭圆 6"/>
          <p:cNvSpPr/>
          <p:nvPr/>
        </p:nvSpPr>
        <p:spPr>
          <a:xfrm>
            <a:off x="3359151" y="4079784"/>
            <a:ext cx="73025" cy="7302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8" name="椭圆 7"/>
          <p:cNvSpPr/>
          <p:nvPr/>
        </p:nvSpPr>
        <p:spPr>
          <a:xfrm>
            <a:off x="6096000" y="3360645"/>
            <a:ext cx="71438" cy="7143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cxnSp>
        <p:nvCxnSpPr>
          <p:cNvPr id="9" name="曲线连接符 8"/>
          <p:cNvCxnSpPr>
            <a:stCxn id="5" idx="4"/>
            <a:endCxn id="6" idx="7"/>
          </p:cNvCxnSpPr>
          <p:nvPr/>
        </p:nvCxnSpPr>
        <p:spPr>
          <a:xfrm rot="5400000">
            <a:off x="3856038" y="2246221"/>
            <a:ext cx="617538" cy="1487487"/>
          </a:xfrm>
          <a:prstGeom prst="curvedConnector3">
            <a:avLst>
              <a:gd name="adj1" fmla="val 50000"/>
            </a:avLst>
          </a:prstGeom>
          <a:ln w="19050"/>
        </p:spPr>
        <p:style>
          <a:lnRef idx="1">
            <a:schemeClr val="accent1"/>
          </a:lnRef>
          <a:fillRef idx="0">
            <a:schemeClr val="accent1"/>
          </a:fillRef>
          <a:effectRef idx="0">
            <a:schemeClr val="accent1"/>
          </a:effectRef>
          <a:fontRef idx="minor">
            <a:schemeClr val="tx1"/>
          </a:fontRef>
        </p:style>
      </p:cxnSp>
      <p:cxnSp>
        <p:nvCxnSpPr>
          <p:cNvPr id="10" name="曲线连接符 9"/>
          <p:cNvCxnSpPr>
            <a:stCxn id="5" idx="6"/>
            <a:endCxn id="8" idx="1"/>
          </p:cNvCxnSpPr>
          <p:nvPr/>
        </p:nvCxnSpPr>
        <p:spPr>
          <a:xfrm>
            <a:off x="4943475" y="2644684"/>
            <a:ext cx="1163638" cy="725487"/>
          </a:xfrm>
          <a:prstGeom prst="curvedConnector2">
            <a:avLst/>
          </a:prstGeom>
          <a:ln w="19050"/>
        </p:spPr>
        <p:style>
          <a:lnRef idx="1">
            <a:schemeClr val="accent1"/>
          </a:lnRef>
          <a:fillRef idx="0">
            <a:schemeClr val="accent1"/>
          </a:fillRef>
          <a:effectRef idx="0">
            <a:schemeClr val="accent1"/>
          </a:effectRef>
          <a:fontRef idx="minor">
            <a:schemeClr val="tx1"/>
          </a:fontRef>
        </p:style>
      </p:cxnSp>
      <p:cxnSp>
        <p:nvCxnSpPr>
          <p:cNvPr id="11" name="曲线连接符 10"/>
          <p:cNvCxnSpPr>
            <a:stCxn id="3" idx="4"/>
            <a:endCxn id="4" idx="7"/>
          </p:cNvCxnSpPr>
          <p:nvPr/>
        </p:nvCxnSpPr>
        <p:spPr>
          <a:xfrm rot="5400000">
            <a:off x="2539207" y="1650115"/>
            <a:ext cx="587375" cy="1414462"/>
          </a:xfrm>
          <a:prstGeom prst="curvedConnector3">
            <a:avLst/>
          </a:prstGeom>
          <a:ln w="19050"/>
        </p:spPr>
        <p:style>
          <a:lnRef idx="1">
            <a:schemeClr val="accent1"/>
          </a:lnRef>
          <a:fillRef idx="0">
            <a:schemeClr val="accent1"/>
          </a:fillRef>
          <a:effectRef idx="0">
            <a:schemeClr val="accent1"/>
          </a:effectRef>
          <a:fontRef idx="minor">
            <a:schemeClr val="tx1"/>
          </a:fontRef>
        </p:style>
      </p:cxnSp>
      <p:cxnSp>
        <p:nvCxnSpPr>
          <p:cNvPr id="12" name="曲线连接符 11"/>
          <p:cNvCxnSpPr>
            <a:stCxn id="3" idx="5"/>
            <a:endCxn id="5" idx="2"/>
          </p:cNvCxnSpPr>
          <p:nvPr/>
        </p:nvCxnSpPr>
        <p:spPr>
          <a:xfrm rot="16200000" flipH="1">
            <a:off x="3922713" y="1695358"/>
            <a:ext cx="592138" cy="1306513"/>
          </a:xfrm>
          <a:prstGeom prst="curvedConnector2">
            <a:avLst/>
          </a:prstGeom>
          <a:ln w="19050"/>
        </p:spPr>
        <p:style>
          <a:lnRef idx="1">
            <a:schemeClr val="accent1"/>
          </a:lnRef>
          <a:fillRef idx="0">
            <a:schemeClr val="accent1"/>
          </a:fillRef>
          <a:effectRef idx="0">
            <a:schemeClr val="accent1"/>
          </a:effectRef>
          <a:fontRef idx="minor">
            <a:schemeClr val="tx1"/>
          </a:fontRef>
        </p:style>
      </p:cxnSp>
      <p:sp>
        <p:nvSpPr>
          <p:cNvPr id="13" name="椭圆 12"/>
          <p:cNvSpPr/>
          <p:nvPr/>
        </p:nvSpPr>
        <p:spPr>
          <a:xfrm>
            <a:off x="6096000" y="4079784"/>
            <a:ext cx="71438" cy="7302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dirty="0"/>
          </a:p>
        </p:txBody>
      </p:sp>
      <p:cxnSp>
        <p:nvCxnSpPr>
          <p:cNvPr id="14" name="曲线连接符 13"/>
          <p:cNvCxnSpPr>
            <a:stCxn id="6" idx="4"/>
            <a:endCxn id="7" idx="0"/>
          </p:cNvCxnSpPr>
          <p:nvPr/>
        </p:nvCxnSpPr>
        <p:spPr>
          <a:xfrm rot="5400000">
            <a:off x="3036094" y="3720214"/>
            <a:ext cx="719138" cy="12700"/>
          </a:xfrm>
          <a:prstGeom prst="curvedConnector3">
            <a:avLst/>
          </a:prstGeom>
          <a:ln w="19050"/>
        </p:spPr>
        <p:style>
          <a:lnRef idx="1">
            <a:schemeClr val="accent1"/>
          </a:lnRef>
          <a:fillRef idx="0">
            <a:schemeClr val="accent1"/>
          </a:fillRef>
          <a:effectRef idx="0">
            <a:schemeClr val="accent1"/>
          </a:effectRef>
          <a:fontRef idx="minor">
            <a:schemeClr val="tx1"/>
          </a:fontRef>
        </p:style>
      </p:cxnSp>
      <p:sp>
        <p:nvSpPr>
          <p:cNvPr id="13327" name="TextBox 14"/>
          <p:cNvSpPr txBox="1">
            <a:spLocks noChangeArrowheads="1"/>
          </p:cNvSpPr>
          <p:nvPr/>
        </p:nvSpPr>
        <p:spPr bwMode="auto">
          <a:xfrm>
            <a:off x="3267075" y="1579470"/>
            <a:ext cx="61753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rgbClr val="8AD0D6"/>
              </a:buClr>
              <a:buSzPct val="80000"/>
              <a:buFont typeface="Wingdings 3" panose="05040102010807070707" charset="2"/>
              <a:buChar char=""/>
              <a:defRPr sz="2000">
                <a:solidFill>
                  <a:schemeClr val="tx1"/>
                </a:solidFill>
                <a:latin typeface="Century Gothic" charset="0"/>
                <a:ea typeface="宋体" charset="-122"/>
              </a:defRPr>
            </a:lvl1pPr>
            <a:lvl2pPr marL="742950" indent="-285750">
              <a:spcBef>
                <a:spcPts val="1000"/>
              </a:spcBef>
              <a:buClr>
                <a:srgbClr val="8AD0D6"/>
              </a:buClr>
              <a:buSzPct val="80000"/>
              <a:buFont typeface="Wingdings 3" panose="05040102010807070707" charset="2"/>
              <a:buChar char=""/>
              <a:defRPr>
                <a:solidFill>
                  <a:schemeClr val="tx1"/>
                </a:solidFill>
                <a:latin typeface="Century Gothic" charset="0"/>
                <a:ea typeface="宋体" charset="-122"/>
              </a:defRPr>
            </a:lvl2pPr>
            <a:lvl3pPr marL="1143000" indent="-228600">
              <a:spcBef>
                <a:spcPts val="1000"/>
              </a:spcBef>
              <a:buClr>
                <a:srgbClr val="8AD0D6"/>
              </a:buClr>
              <a:buSzPct val="80000"/>
              <a:buFont typeface="Wingdings 3" panose="05040102010807070707" charset="2"/>
              <a:buChar char=""/>
              <a:defRPr sz="1600">
                <a:solidFill>
                  <a:schemeClr val="tx1"/>
                </a:solidFill>
                <a:latin typeface="Century Gothic" charset="0"/>
                <a:ea typeface="宋体" charset="-122"/>
              </a:defRPr>
            </a:lvl3pPr>
            <a:lvl4pPr marL="1600200" indent="-228600">
              <a:spcBef>
                <a:spcPts val="1000"/>
              </a:spcBef>
              <a:buClr>
                <a:srgbClr val="8AD0D6"/>
              </a:buClr>
              <a:buSzPct val="80000"/>
              <a:buFont typeface="Wingdings 3" panose="05040102010807070707" charset="2"/>
              <a:buChar char=""/>
              <a:defRPr sz="1400">
                <a:solidFill>
                  <a:schemeClr val="tx1"/>
                </a:solidFill>
                <a:latin typeface="Century Gothic" charset="0"/>
                <a:ea typeface="宋体" charset="-122"/>
              </a:defRPr>
            </a:lvl4pPr>
            <a:lvl5pPr marL="2057400" indent="-228600">
              <a:spcBef>
                <a:spcPts val="1000"/>
              </a:spcBef>
              <a:buClr>
                <a:srgbClr val="8AD0D6"/>
              </a:buClr>
              <a:buSzPct val="80000"/>
              <a:buFont typeface="Wingdings 3" panose="05040102010807070707" charset="2"/>
              <a:buChar char=""/>
              <a:defRPr sz="1400">
                <a:solidFill>
                  <a:schemeClr val="tx1"/>
                </a:solidFill>
                <a:latin typeface="Century Gothic" charset="0"/>
                <a:ea typeface="宋体" charset="-122"/>
              </a:defRPr>
            </a:lvl5pPr>
            <a:lvl6pPr marL="2514600" indent="-228600" eaLnBrk="0" fontAlgn="base" hangingPunct="0">
              <a:spcBef>
                <a:spcPts val="1000"/>
              </a:spcBef>
              <a:spcAft>
                <a:spcPct val="0"/>
              </a:spcAft>
              <a:buClr>
                <a:srgbClr val="8AD0D6"/>
              </a:buClr>
              <a:buSzPct val="80000"/>
              <a:buFont typeface="Wingdings 3" panose="05040102010807070707" charset="2"/>
              <a:buChar char=""/>
              <a:defRPr sz="1400">
                <a:solidFill>
                  <a:schemeClr val="tx1"/>
                </a:solidFill>
                <a:latin typeface="Century Gothic" charset="0"/>
                <a:ea typeface="宋体" charset="-122"/>
              </a:defRPr>
            </a:lvl6pPr>
            <a:lvl7pPr marL="2971800" indent="-228600" eaLnBrk="0" fontAlgn="base" hangingPunct="0">
              <a:spcBef>
                <a:spcPts val="1000"/>
              </a:spcBef>
              <a:spcAft>
                <a:spcPct val="0"/>
              </a:spcAft>
              <a:buClr>
                <a:srgbClr val="8AD0D6"/>
              </a:buClr>
              <a:buSzPct val="80000"/>
              <a:buFont typeface="Wingdings 3" panose="05040102010807070707" charset="2"/>
              <a:buChar char=""/>
              <a:defRPr sz="1400">
                <a:solidFill>
                  <a:schemeClr val="tx1"/>
                </a:solidFill>
                <a:latin typeface="Century Gothic" charset="0"/>
                <a:ea typeface="宋体" charset="-122"/>
              </a:defRPr>
            </a:lvl7pPr>
            <a:lvl8pPr marL="3429000" indent="-228600" eaLnBrk="0" fontAlgn="base" hangingPunct="0">
              <a:spcBef>
                <a:spcPts val="1000"/>
              </a:spcBef>
              <a:spcAft>
                <a:spcPct val="0"/>
              </a:spcAft>
              <a:buClr>
                <a:srgbClr val="8AD0D6"/>
              </a:buClr>
              <a:buSzPct val="80000"/>
              <a:buFont typeface="Wingdings 3" panose="05040102010807070707" charset="2"/>
              <a:buChar char=""/>
              <a:defRPr sz="1400">
                <a:solidFill>
                  <a:schemeClr val="tx1"/>
                </a:solidFill>
                <a:latin typeface="Century Gothic" charset="0"/>
                <a:ea typeface="宋体" charset="-122"/>
              </a:defRPr>
            </a:lvl8pPr>
            <a:lvl9pPr marL="3886200" indent="-228600" eaLnBrk="0" fontAlgn="base" hangingPunct="0">
              <a:spcBef>
                <a:spcPts val="1000"/>
              </a:spcBef>
              <a:spcAft>
                <a:spcPct val="0"/>
              </a:spcAft>
              <a:buClr>
                <a:srgbClr val="8AD0D6"/>
              </a:buClr>
              <a:buSzPct val="80000"/>
              <a:buFont typeface="Wingdings 3" panose="05040102010807070707" charset="2"/>
              <a:buChar char=""/>
              <a:defRPr sz="1400">
                <a:solidFill>
                  <a:schemeClr val="tx1"/>
                </a:solidFill>
                <a:latin typeface="Century Gothic" charset="0"/>
                <a:ea typeface="宋体" charset="-122"/>
              </a:defRPr>
            </a:lvl9pPr>
          </a:lstStyle>
          <a:p>
            <a:pPr eaLnBrk="1" hangingPunct="1">
              <a:spcBef>
                <a:spcPct val="0"/>
              </a:spcBef>
              <a:buClrTx/>
              <a:buSzTx/>
              <a:buFontTx/>
              <a:buNone/>
            </a:pPr>
            <a:r>
              <a:rPr lang="en-US" altLang="zh-CN" sz="1800">
                <a:latin typeface="Calibri" charset="0"/>
              </a:rPr>
              <a:t>html</a:t>
            </a:r>
            <a:endParaRPr lang="zh-CN" altLang="en-US" sz="1800">
              <a:latin typeface="Calibri" charset="0"/>
            </a:endParaRPr>
          </a:p>
        </p:txBody>
      </p:sp>
      <p:sp>
        <p:nvSpPr>
          <p:cNvPr id="13328" name="TextBox 15"/>
          <p:cNvSpPr txBox="1">
            <a:spLocks noChangeArrowheads="1"/>
          </p:cNvSpPr>
          <p:nvPr/>
        </p:nvSpPr>
        <p:spPr bwMode="auto">
          <a:xfrm>
            <a:off x="1774825" y="2722470"/>
            <a:ext cx="6556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rgbClr val="8AD0D6"/>
              </a:buClr>
              <a:buSzPct val="80000"/>
              <a:buFont typeface="Wingdings 3" panose="05040102010807070707" charset="2"/>
              <a:buChar char=""/>
              <a:defRPr sz="2000">
                <a:solidFill>
                  <a:schemeClr val="tx1"/>
                </a:solidFill>
                <a:latin typeface="Century Gothic" charset="0"/>
                <a:ea typeface="宋体" charset="-122"/>
              </a:defRPr>
            </a:lvl1pPr>
            <a:lvl2pPr marL="742950" indent="-285750">
              <a:spcBef>
                <a:spcPts val="1000"/>
              </a:spcBef>
              <a:buClr>
                <a:srgbClr val="8AD0D6"/>
              </a:buClr>
              <a:buSzPct val="80000"/>
              <a:buFont typeface="Wingdings 3" panose="05040102010807070707" charset="2"/>
              <a:buChar char=""/>
              <a:defRPr>
                <a:solidFill>
                  <a:schemeClr val="tx1"/>
                </a:solidFill>
                <a:latin typeface="Century Gothic" charset="0"/>
                <a:ea typeface="宋体" charset="-122"/>
              </a:defRPr>
            </a:lvl2pPr>
            <a:lvl3pPr marL="1143000" indent="-228600">
              <a:spcBef>
                <a:spcPts val="1000"/>
              </a:spcBef>
              <a:buClr>
                <a:srgbClr val="8AD0D6"/>
              </a:buClr>
              <a:buSzPct val="80000"/>
              <a:buFont typeface="Wingdings 3" panose="05040102010807070707" charset="2"/>
              <a:buChar char=""/>
              <a:defRPr sz="1600">
                <a:solidFill>
                  <a:schemeClr val="tx1"/>
                </a:solidFill>
                <a:latin typeface="Century Gothic" charset="0"/>
                <a:ea typeface="宋体" charset="-122"/>
              </a:defRPr>
            </a:lvl3pPr>
            <a:lvl4pPr marL="1600200" indent="-228600">
              <a:spcBef>
                <a:spcPts val="1000"/>
              </a:spcBef>
              <a:buClr>
                <a:srgbClr val="8AD0D6"/>
              </a:buClr>
              <a:buSzPct val="80000"/>
              <a:buFont typeface="Wingdings 3" panose="05040102010807070707" charset="2"/>
              <a:buChar char=""/>
              <a:defRPr sz="1400">
                <a:solidFill>
                  <a:schemeClr val="tx1"/>
                </a:solidFill>
                <a:latin typeface="Century Gothic" charset="0"/>
                <a:ea typeface="宋体" charset="-122"/>
              </a:defRPr>
            </a:lvl4pPr>
            <a:lvl5pPr marL="2057400" indent="-228600">
              <a:spcBef>
                <a:spcPts val="1000"/>
              </a:spcBef>
              <a:buClr>
                <a:srgbClr val="8AD0D6"/>
              </a:buClr>
              <a:buSzPct val="80000"/>
              <a:buFont typeface="Wingdings 3" panose="05040102010807070707" charset="2"/>
              <a:buChar char=""/>
              <a:defRPr sz="1400">
                <a:solidFill>
                  <a:schemeClr val="tx1"/>
                </a:solidFill>
                <a:latin typeface="Century Gothic" charset="0"/>
                <a:ea typeface="宋体" charset="-122"/>
              </a:defRPr>
            </a:lvl5pPr>
            <a:lvl6pPr marL="2514600" indent="-228600" eaLnBrk="0" fontAlgn="base" hangingPunct="0">
              <a:spcBef>
                <a:spcPts val="1000"/>
              </a:spcBef>
              <a:spcAft>
                <a:spcPct val="0"/>
              </a:spcAft>
              <a:buClr>
                <a:srgbClr val="8AD0D6"/>
              </a:buClr>
              <a:buSzPct val="80000"/>
              <a:buFont typeface="Wingdings 3" panose="05040102010807070707" charset="2"/>
              <a:buChar char=""/>
              <a:defRPr sz="1400">
                <a:solidFill>
                  <a:schemeClr val="tx1"/>
                </a:solidFill>
                <a:latin typeface="Century Gothic" charset="0"/>
                <a:ea typeface="宋体" charset="-122"/>
              </a:defRPr>
            </a:lvl6pPr>
            <a:lvl7pPr marL="2971800" indent="-228600" eaLnBrk="0" fontAlgn="base" hangingPunct="0">
              <a:spcBef>
                <a:spcPts val="1000"/>
              </a:spcBef>
              <a:spcAft>
                <a:spcPct val="0"/>
              </a:spcAft>
              <a:buClr>
                <a:srgbClr val="8AD0D6"/>
              </a:buClr>
              <a:buSzPct val="80000"/>
              <a:buFont typeface="Wingdings 3" panose="05040102010807070707" charset="2"/>
              <a:buChar char=""/>
              <a:defRPr sz="1400">
                <a:solidFill>
                  <a:schemeClr val="tx1"/>
                </a:solidFill>
                <a:latin typeface="Century Gothic" charset="0"/>
                <a:ea typeface="宋体" charset="-122"/>
              </a:defRPr>
            </a:lvl7pPr>
            <a:lvl8pPr marL="3429000" indent="-228600" eaLnBrk="0" fontAlgn="base" hangingPunct="0">
              <a:spcBef>
                <a:spcPts val="1000"/>
              </a:spcBef>
              <a:spcAft>
                <a:spcPct val="0"/>
              </a:spcAft>
              <a:buClr>
                <a:srgbClr val="8AD0D6"/>
              </a:buClr>
              <a:buSzPct val="80000"/>
              <a:buFont typeface="Wingdings 3" panose="05040102010807070707" charset="2"/>
              <a:buChar char=""/>
              <a:defRPr sz="1400">
                <a:solidFill>
                  <a:schemeClr val="tx1"/>
                </a:solidFill>
                <a:latin typeface="Century Gothic" charset="0"/>
                <a:ea typeface="宋体" charset="-122"/>
              </a:defRPr>
            </a:lvl8pPr>
            <a:lvl9pPr marL="3886200" indent="-228600" eaLnBrk="0" fontAlgn="base" hangingPunct="0">
              <a:spcBef>
                <a:spcPts val="1000"/>
              </a:spcBef>
              <a:spcAft>
                <a:spcPct val="0"/>
              </a:spcAft>
              <a:buClr>
                <a:srgbClr val="8AD0D6"/>
              </a:buClr>
              <a:buSzPct val="80000"/>
              <a:buFont typeface="Wingdings 3" panose="05040102010807070707" charset="2"/>
              <a:buChar char=""/>
              <a:defRPr sz="1400">
                <a:solidFill>
                  <a:schemeClr val="tx1"/>
                </a:solidFill>
                <a:latin typeface="Century Gothic" charset="0"/>
                <a:ea typeface="宋体" charset="-122"/>
              </a:defRPr>
            </a:lvl9pPr>
          </a:lstStyle>
          <a:p>
            <a:pPr eaLnBrk="1" hangingPunct="1">
              <a:spcBef>
                <a:spcPct val="0"/>
              </a:spcBef>
              <a:buClrTx/>
              <a:buSzTx/>
              <a:buFontTx/>
              <a:buNone/>
            </a:pPr>
            <a:r>
              <a:rPr lang="en-US" altLang="zh-CN" sz="1800">
                <a:latin typeface="Calibri" charset="0"/>
              </a:rPr>
              <a:t>head</a:t>
            </a:r>
            <a:endParaRPr lang="zh-CN" altLang="en-US" sz="1800">
              <a:latin typeface="Calibri" charset="0"/>
            </a:endParaRPr>
          </a:p>
        </p:txBody>
      </p:sp>
      <p:sp>
        <p:nvSpPr>
          <p:cNvPr id="13329" name="TextBox 16"/>
          <p:cNvSpPr txBox="1">
            <a:spLocks noChangeArrowheads="1"/>
          </p:cNvSpPr>
          <p:nvPr/>
        </p:nvSpPr>
        <p:spPr bwMode="auto">
          <a:xfrm>
            <a:off x="4656138" y="2173195"/>
            <a:ext cx="6540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rgbClr val="8AD0D6"/>
              </a:buClr>
              <a:buSzPct val="80000"/>
              <a:buFont typeface="Wingdings 3" panose="05040102010807070707" charset="2"/>
              <a:buChar char=""/>
              <a:defRPr sz="2000">
                <a:solidFill>
                  <a:schemeClr val="tx1"/>
                </a:solidFill>
                <a:latin typeface="Century Gothic" charset="0"/>
                <a:ea typeface="宋体" charset="-122"/>
              </a:defRPr>
            </a:lvl1pPr>
            <a:lvl2pPr marL="742950" indent="-285750">
              <a:spcBef>
                <a:spcPts val="1000"/>
              </a:spcBef>
              <a:buClr>
                <a:srgbClr val="8AD0D6"/>
              </a:buClr>
              <a:buSzPct val="80000"/>
              <a:buFont typeface="Wingdings 3" panose="05040102010807070707" charset="2"/>
              <a:buChar char=""/>
              <a:defRPr>
                <a:solidFill>
                  <a:schemeClr val="tx1"/>
                </a:solidFill>
                <a:latin typeface="Century Gothic" charset="0"/>
                <a:ea typeface="宋体" charset="-122"/>
              </a:defRPr>
            </a:lvl2pPr>
            <a:lvl3pPr marL="1143000" indent="-228600">
              <a:spcBef>
                <a:spcPts val="1000"/>
              </a:spcBef>
              <a:buClr>
                <a:srgbClr val="8AD0D6"/>
              </a:buClr>
              <a:buSzPct val="80000"/>
              <a:buFont typeface="Wingdings 3" panose="05040102010807070707" charset="2"/>
              <a:buChar char=""/>
              <a:defRPr sz="1600">
                <a:solidFill>
                  <a:schemeClr val="tx1"/>
                </a:solidFill>
                <a:latin typeface="Century Gothic" charset="0"/>
                <a:ea typeface="宋体" charset="-122"/>
              </a:defRPr>
            </a:lvl3pPr>
            <a:lvl4pPr marL="1600200" indent="-228600">
              <a:spcBef>
                <a:spcPts val="1000"/>
              </a:spcBef>
              <a:buClr>
                <a:srgbClr val="8AD0D6"/>
              </a:buClr>
              <a:buSzPct val="80000"/>
              <a:buFont typeface="Wingdings 3" panose="05040102010807070707" charset="2"/>
              <a:buChar char=""/>
              <a:defRPr sz="1400">
                <a:solidFill>
                  <a:schemeClr val="tx1"/>
                </a:solidFill>
                <a:latin typeface="Century Gothic" charset="0"/>
                <a:ea typeface="宋体" charset="-122"/>
              </a:defRPr>
            </a:lvl4pPr>
            <a:lvl5pPr marL="2057400" indent="-228600">
              <a:spcBef>
                <a:spcPts val="1000"/>
              </a:spcBef>
              <a:buClr>
                <a:srgbClr val="8AD0D6"/>
              </a:buClr>
              <a:buSzPct val="80000"/>
              <a:buFont typeface="Wingdings 3" panose="05040102010807070707" charset="2"/>
              <a:buChar char=""/>
              <a:defRPr sz="1400">
                <a:solidFill>
                  <a:schemeClr val="tx1"/>
                </a:solidFill>
                <a:latin typeface="Century Gothic" charset="0"/>
                <a:ea typeface="宋体" charset="-122"/>
              </a:defRPr>
            </a:lvl5pPr>
            <a:lvl6pPr marL="2514600" indent="-228600" eaLnBrk="0" fontAlgn="base" hangingPunct="0">
              <a:spcBef>
                <a:spcPts val="1000"/>
              </a:spcBef>
              <a:spcAft>
                <a:spcPct val="0"/>
              </a:spcAft>
              <a:buClr>
                <a:srgbClr val="8AD0D6"/>
              </a:buClr>
              <a:buSzPct val="80000"/>
              <a:buFont typeface="Wingdings 3" panose="05040102010807070707" charset="2"/>
              <a:buChar char=""/>
              <a:defRPr sz="1400">
                <a:solidFill>
                  <a:schemeClr val="tx1"/>
                </a:solidFill>
                <a:latin typeface="Century Gothic" charset="0"/>
                <a:ea typeface="宋体" charset="-122"/>
              </a:defRPr>
            </a:lvl6pPr>
            <a:lvl7pPr marL="2971800" indent="-228600" eaLnBrk="0" fontAlgn="base" hangingPunct="0">
              <a:spcBef>
                <a:spcPts val="1000"/>
              </a:spcBef>
              <a:spcAft>
                <a:spcPct val="0"/>
              </a:spcAft>
              <a:buClr>
                <a:srgbClr val="8AD0D6"/>
              </a:buClr>
              <a:buSzPct val="80000"/>
              <a:buFont typeface="Wingdings 3" panose="05040102010807070707" charset="2"/>
              <a:buChar char=""/>
              <a:defRPr sz="1400">
                <a:solidFill>
                  <a:schemeClr val="tx1"/>
                </a:solidFill>
                <a:latin typeface="Century Gothic" charset="0"/>
                <a:ea typeface="宋体" charset="-122"/>
              </a:defRPr>
            </a:lvl7pPr>
            <a:lvl8pPr marL="3429000" indent="-228600" eaLnBrk="0" fontAlgn="base" hangingPunct="0">
              <a:spcBef>
                <a:spcPts val="1000"/>
              </a:spcBef>
              <a:spcAft>
                <a:spcPct val="0"/>
              </a:spcAft>
              <a:buClr>
                <a:srgbClr val="8AD0D6"/>
              </a:buClr>
              <a:buSzPct val="80000"/>
              <a:buFont typeface="Wingdings 3" panose="05040102010807070707" charset="2"/>
              <a:buChar char=""/>
              <a:defRPr sz="1400">
                <a:solidFill>
                  <a:schemeClr val="tx1"/>
                </a:solidFill>
                <a:latin typeface="Century Gothic" charset="0"/>
                <a:ea typeface="宋体" charset="-122"/>
              </a:defRPr>
            </a:lvl8pPr>
            <a:lvl9pPr marL="3886200" indent="-228600" eaLnBrk="0" fontAlgn="base" hangingPunct="0">
              <a:spcBef>
                <a:spcPts val="1000"/>
              </a:spcBef>
              <a:spcAft>
                <a:spcPct val="0"/>
              </a:spcAft>
              <a:buClr>
                <a:srgbClr val="8AD0D6"/>
              </a:buClr>
              <a:buSzPct val="80000"/>
              <a:buFont typeface="Wingdings 3" panose="05040102010807070707" charset="2"/>
              <a:buChar char=""/>
              <a:defRPr sz="1400">
                <a:solidFill>
                  <a:schemeClr val="tx1"/>
                </a:solidFill>
                <a:latin typeface="Century Gothic" charset="0"/>
                <a:ea typeface="宋体" charset="-122"/>
              </a:defRPr>
            </a:lvl9pPr>
          </a:lstStyle>
          <a:p>
            <a:pPr eaLnBrk="1" hangingPunct="1">
              <a:spcBef>
                <a:spcPct val="0"/>
              </a:spcBef>
              <a:buClrTx/>
              <a:buSzTx/>
              <a:buFontTx/>
              <a:buNone/>
            </a:pPr>
            <a:r>
              <a:rPr lang="en-US" altLang="zh-CN" sz="1800">
                <a:latin typeface="Calibri" charset="0"/>
              </a:rPr>
              <a:t>body</a:t>
            </a:r>
            <a:endParaRPr lang="zh-CN" altLang="en-US" sz="1800">
              <a:latin typeface="Calibri" charset="0"/>
            </a:endParaRPr>
          </a:p>
        </p:txBody>
      </p:sp>
      <p:sp>
        <p:nvSpPr>
          <p:cNvPr id="13330" name="TextBox 17"/>
          <p:cNvSpPr txBox="1">
            <a:spLocks noChangeArrowheads="1"/>
          </p:cNvSpPr>
          <p:nvPr/>
        </p:nvSpPr>
        <p:spPr bwMode="auto">
          <a:xfrm>
            <a:off x="2011364" y="3374933"/>
            <a:ext cx="4222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rgbClr val="8AD0D6"/>
              </a:buClr>
              <a:buSzPct val="80000"/>
              <a:buFont typeface="Wingdings 3" panose="05040102010807070707" charset="2"/>
              <a:buChar char=""/>
              <a:defRPr sz="2000">
                <a:solidFill>
                  <a:schemeClr val="tx1"/>
                </a:solidFill>
                <a:latin typeface="Century Gothic" charset="0"/>
                <a:ea typeface="宋体" charset="-122"/>
              </a:defRPr>
            </a:lvl1pPr>
            <a:lvl2pPr marL="742950" indent="-285750">
              <a:spcBef>
                <a:spcPts val="1000"/>
              </a:spcBef>
              <a:buClr>
                <a:srgbClr val="8AD0D6"/>
              </a:buClr>
              <a:buSzPct val="80000"/>
              <a:buFont typeface="Wingdings 3" panose="05040102010807070707" charset="2"/>
              <a:buChar char=""/>
              <a:defRPr>
                <a:solidFill>
                  <a:schemeClr val="tx1"/>
                </a:solidFill>
                <a:latin typeface="Century Gothic" charset="0"/>
                <a:ea typeface="宋体" charset="-122"/>
              </a:defRPr>
            </a:lvl2pPr>
            <a:lvl3pPr marL="1143000" indent="-228600">
              <a:spcBef>
                <a:spcPts val="1000"/>
              </a:spcBef>
              <a:buClr>
                <a:srgbClr val="8AD0D6"/>
              </a:buClr>
              <a:buSzPct val="80000"/>
              <a:buFont typeface="Wingdings 3" panose="05040102010807070707" charset="2"/>
              <a:buChar char=""/>
              <a:defRPr sz="1600">
                <a:solidFill>
                  <a:schemeClr val="tx1"/>
                </a:solidFill>
                <a:latin typeface="Century Gothic" charset="0"/>
                <a:ea typeface="宋体" charset="-122"/>
              </a:defRPr>
            </a:lvl3pPr>
            <a:lvl4pPr marL="1600200" indent="-228600">
              <a:spcBef>
                <a:spcPts val="1000"/>
              </a:spcBef>
              <a:buClr>
                <a:srgbClr val="8AD0D6"/>
              </a:buClr>
              <a:buSzPct val="80000"/>
              <a:buFont typeface="Wingdings 3" panose="05040102010807070707" charset="2"/>
              <a:buChar char=""/>
              <a:defRPr sz="1400">
                <a:solidFill>
                  <a:schemeClr val="tx1"/>
                </a:solidFill>
                <a:latin typeface="Century Gothic" charset="0"/>
                <a:ea typeface="宋体" charset="-122"/>
              </a:defRPr>
            </a:lvl4pPr>
            <a:lvl5pPr marL="2057400" indent="-228600">
              <a:spcBef>
                <a:spcPts val="1000"/>
              </a:spcBef>
              <a:buClr>
                <a:srgbClr val="8AD0D6"/>
              </a:buClr>
              <a:buSzPct val="80000"/>
              <a:buFont typeface="Wingdings 3" panose="05040102010807070707" charset="2"/>
              <a:buChar char=""/>
              <a:defRPr sz="1400">
                <a:solidFill>
                  <a:schemeClr val="tx1"/>
                </a:solidFill>
                <a:latin typeface="Century Gothic" charset="0"/>
                <a:ea typeface="宋体" charset="-122"/>
              </a:defRPr>
            </a:lvl5pPr>
            <a:lvl6pPr marL="2514600" indent="-228600" eaLnBrk="0" fontAlgn="base" hangingPunct="0">
              <a:spcBef>
                <a:spcPts val="1000"/>
              </a:spcBef>
              <a:spcAft>
                <a:spcPct val="0"/>
              </a:spcAft>
              <a:buClr>
                <a:srgbClr val="8AD0D6"/>
              </a:buClr>
              <a:buSzPct val="80000"/>
              <a:buFont typeface="Wingdings 3" panose="05040102010807070707" charset="2"/>
              <a:buChar char=""/>
              <a:defRPr sz="1400">
                <a:solidFill>
                  <a:schemeClr val="tx1"/>
                </a:solidFill>
                <a:latin typeface="Century Gothic" charset="0"/>
                <a:ea typeface="宋体" charset="-122"/>
              </a:defRPr>
            </a:lvl6pPr>
            <a:lvl7pPr marL="2971800" indent="-228600" eaLnBrk="0" fontAlgn="base" hangingPunct="0">
              <a:spcBef>
                <a:spcPts val="1000"/>
              </a:spcBef>
              <a:spcAft>
                <a:spcPct val="0"/>
              </a:spcAft>
              <a:buClr>
                <a:srgbClr val="8AD0D6"/>
              </a:buClr>
              <a:buSzPct val="80000"/>
              <a:buFont typeface="Wingdings 3" panose="05040102010807070707" charset="2"/>
              <a:buChar char=""/>
              <a:defRPr sz="1400">
                <a:solidFill>
                  <a:schemeClr val="tx1"/>
                </a:solidFill>
                <a:latin typeface="Century Gothic" charset="0"/>
                <a:ea typeface="宋体" charset="-122"/>
              </a:defRPr>
            </a:lvl7pPr>
            <a:lvl8pPr marL="3429000" indent="-228600" eaLnBrk="0" fontAlgn="base" hangingPunct="0">
              <a:spcBef>
                <a:spcPts val="1000"/>
              </a:spcBef>
              <a:spcAft>
                <a:spcPct val="0"/>
              </a:spcAft>
              <a:buClr>
                <a:srgbClr val="8AD0D6"/>
              </a:buClr>
              <a:buSzPct val="80000"/>
              <a:buFont typeface="Wingdings 3" panose="05040102010807070707" charset="2"/>
              <a:buChar char=""/>
              <a:defRPr sz="1400">
                <a:solidFill>
                  <a:schemeClr val="tx1"/>
                </a:solidFill>
                <a:latin typeface="Century Gothic" charset="0"/>
                <a:ea typeface="宋体" charset="-122"/>
              </a:defRPr>
            </a:lvl8pPr>
            <a:lvl9pPr marL="3886200" indent="-228600" eaLnBrk="0" fontAlgn="base" hangingPunct="0">
              <a:spcBef>
                <a:spcPts val="1000"/>
              </a:spcBef>
              <a:spcAft>
                <a:spcPct val="0"/>
              </a:spcAft>
              <a:buClr>
                <a:srgbClr val="8AD0D6"/>
              </a:buClr>
              <a:buSzPct val="80000"/>
              <a:buFont typeface="Wingdings 3" panose="05040102010807070707" charset="2"/>
              <a:buChar char=""/>
              <a:defRPr sz="1400">
                <a:solidFill>
                  <a:schemeClr val="tx1"/>
                </a:solidFill>
                <a:latin typeface="Century Gothic" charset="0"/>
                <a:ea typeface="宋体" charset="-122"/>
              </a:defRPr>
            </a:lvl9pPr>
          </a:lstStyle>
          <a:p>
            <a:pPr eaLnBrk="1" hangingPunct="1">
              <a:spcBef>
                <a:spcPct val="0"/>
              </a:spcBef>
              <a:buClrTx/>
              <a:buSzTx/>
              <a:buFontTx/>
              <a:buNone/>
            </a:pPr>
            <a:r>
              <a:rPr lang="en-US" altLang="zh-CN" sz="1800">
                <a:latin typeface="Calibri" charset="0"/>
              </a:rPr>
              <a:t>h1</a:t>
            </a:r>
            <a:endParaRPr lang="zh-CN" altLang="en-US" sz="1800">
              <a:latin typeface="Calibri" charset="0"/>
            </a:endParaRPr>
          </a:p>
        </p:txBody>
      </p:sp>
      <p:sp>
        <p:nvSpPr>
          <p:cNvPr id="13331" name="TextBox 18"/>
          <p:cNvSpPr txBox="1">
            <a:spLocks noChangeArrowheads="1"/>
          </p:cNvSpPr>
          <p:nvPr/>
        </p:nvSpPr>
        <p:spPr bwMode="auto">
          <a:xfrm>
            <a:off x="3503614" y="3932145"/>
            <a:ext cx="54768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rgbClr val="8AD0D6"/>
              </a:buClr>
              <a:buSzPct val="80000"/>
              <a:buFont typeface="Wingdings 3" panose="05040102010807070707" charset="2"/>
              <a:buChar char=""/>
              <a:defRPr sz="2000">
                <a:solidFill>
                  <a:schemeClr val="tx1"/>
                </a:solidFill>
                <a:latin typeface="Century Gothic" charset="0"/>
                <a:ea typeface="宋体" charset="-122"/>
              </a:defRPr>
            </a:lvl1pPr>
            <a:lvl2pPr marL="742950" indent="-285750">
              <a:spcBef>
                <a:spcPts val="1000"/>
              </a:spcBef>
              <a:buClr>
                <a:srgbClr val="8AD0D6"/>
              </a:buClr>
              <a:buSzPct val="80000"/>
              <a:buFont typeface="Wingdings 3" panose="05040102010807070707" charset="2"/>
              <a:buChar char=""/>
              <a:defRPr>
                <a:solidFill>
                  <a:schemeClr val="tx1"/>
                </a:solidFill>
                <a:latin typeface="Century Gothic" charset="0"/>
                <a:ea typeface="宋体" charset="-122"/>
              </a:defRPr>
            </a:lvl2pPr>
            <a:lvl3pPr marL="1143000" indent="-228600">
              <a:spcBef>
                <a:spcPts val="1000"/>
              </a:spcBef>
              <a:buClr>
                <a:srgbClr val="8AD0D6"/>
              </a:buClr>
              <a:buSzPct val="80000"/>
              <a:buFont typeface="Wingdings 3" panose="05040102010807070707" charset="2"/>
              <a:buChar char=""/>
              <a:defRPr sz="1600">
                <a:solidFill>
                  <a:schemeClr val="tx1"/>
                </a:solidFill>
                <a:latin typeface="Century Gothic" charset="0"/>
                <a:ea typeface="宋体" charset="-122"/>
              </a:defRPr>
            </a:lvl3pPr>
            <a:lvl4pPr marL="1600200" indent="-228600">
              <a:spcBef>
                <a:spcPts val="1000"/>
              </a:spcBef>
              <a:buClr>
                <a:srgbClr val="8AD0D6"/>
              </a:buClr>
              <a:buSzPct val="80000"/>
              <a:buFont typeface="Wingdings 3" panose="05040102010807070707" charset="2"/>
              <a:buChar char=""/>
              <a:defRPr sz="1400">
                <a:solidFill>
                  <a:schemeClr val="tx1"/>
                </a:solidFill>
                <a:latin typeface="Century Gothic" charset="0"/>
                <a:ea typeface="宋体" charset="-122"/>
              </a:defRPr>
            </a:lvl4pPr>
            <a:lvl5pPr marL="2057400" indent="-228600">
              <a:spcBef>
                <a:spcPts val="1000"/>
              </a:spcBef>
              <a:buClr>
                <a:srgbClr val="8AD0D6"/>
              </a:buClr>
              <a:buSzPct val="80000"/>
              <a:buFont typeface="Wingdings 3" panose="05040102010807070707" charset="2"/>
              <a:buChar char=""/>
              <a:defRPr sz="1400">
                <a:solidFill>
                  <a:schemeClr val="tx1"/>
                </a:solidFill>
                <a:latin typeface="Century Gothic" charset="0"/>
                <a:ea typeface="宋体" charset="-122"/>
              </a:defRPr>
            </a:lvl5pPr>
            <a:lvl6pPr marL="2514600" indent="-228600" eaLnBrk="0" fontAlgn="base" hangingPunct="0">
              <a:spcBef>
                <a:spcPts val="1000"/>
              </a:spcBef>
              <a:spcAft>
                <a:spcPct val="0"/>
              </a:spcAft>
              <a:buClr>
                <a:srgbClr val="8AD0D6"/>
              </a:buClr>
              <a:buSzPct val="80000"/>
              <a:buFont typeface="Wingdings 3" panose="05040102010807070707" charset="2"/>
              <a:buChar char=""/>
              <a:defRPr sz="1400">
                <a:solidFill>
                  <a:schemeClr val="tx1"/>
                </a:solidFill>
                <a:latin typeface="Century Gothic" charset="0"/>
                <a:ea typeface="宋体" charset="-122"/>
              </a:defRPr>
            </a:lvl6pPr>
            <a:lvl7pPr marL="2971800" indent="-228600" eaLnBrk="0" fontAlgn="base" hangingPunct="0">
              <a:spcBef>
                <a:spcPts val="1000"/>
              </a:spcBef>
              <a:spcAft>
                <a:spcPct val="0"/>
              </a:spcAft>
              <a:buClr>
                <a:srgbClr val="8AD0D6"/>
              </a:buClr>
              <a:buSzPct val="80000"/>
              <a:buFont typeface="Wingdings 3" panose="05040102010807070707" charset="2"/>
              <a:buChar char=""/>
              <a:defRPr sz="1400">
                <a:solidFill>
                  <a:schemeClr val="tx1"/>
                </a:solidFill>
                <a:latin typeface="Century Gothic" charset="0"/>
                <a:ea typeface="宋体" charset="-122"/>
              </a:defRPr>
            </a:lvl7pPr>
            <a:lvl8pPr marL="3429000" indent="-228600" eaLnBrk="0" fontAlgn="base" hangingPunct="0">
              <a:spcBef>
                <a:spcPts val="1000"/>
              </a:spcBef>
              <a:spcAft>
                <a:spcPct val="0"/>
              </a:spcAft>
              <a:buClr>
                <a:srgbClr val="8AD0D6"/>
              </a:buClr>
              <a:buSzPct val="80000"/>
              <a:buFont typeface="Wingdings 3" panose="05040102010807070707" charset="2"/>
              <a:buChar char=""/>
              <a:defRPr sz="1400">
                <a:solidFill>
                  <a:schemeClr val="tx1"/>
                </a:solidFill>
                <a:latin typeface="Century Gothic" charset="0"/>
                <a:ea typeface="宋体" charset="-122"/>
              </a:defRPr>
            </a:lvl8pPr>
            <a:lvl9pPr marL="3886200" indent="-228600" eaLnBrk="0" fontAlgn="base" hangingPunct="0">
              <a:spcBef>
                <a:spcPts val="1000"/>
              </a:spcBef>
              <a:spcAft>
                <a:spcPct val="0"/>
              </a:spcAft>
              <a:buClr>
                <a:srgbClr val="8AD0D6"/>
              </a:buClr>
              <a:buSzPct val="80000"/>
              <a:buFont typeface="Wingdings 3" panose="05040102010807070707" charset="2"/>
              <a:buChar char=""/>
              <a:defRPr sz="1400">
                <a:solidFill>
                  <a:schemeClr val="tx1"/>
                </a:solidFill>
                <a:latin typeface="Century Gothic" charset="0"/>
                <a:ea typeface="宋体" charset="-122"/>
              </a:defRPr>
            </a:lvl9pPr>
          </a:lstStyle>
          <a:p>
            <a:pPr eaLnBrk="1" hangingPunct="1">
              <a:spcBef>
                <a:spcPct val="0"/>
              </a:spcBef>
              <a:buClrTx/>
              <a:buSzTx/>
              <a:buFontTx/>
              <a:buNone/>
            </a:pPr>
            <a:r>
              <a:rPr lang="en-US" altLang="zh-CN" sz="1800">
                <a:latin typeface="Calibri" charset="0"/>
              </a:rPr>
              <a:t>text</a:t>
            </a:r>
            <a:endParaRPr lang="zh-CN" altLang="en-US" sz="1800">
              <a:latin typeface="Calibri" charset="0"/>
            </a:endParaRPr>
          </a:p>
        </p:txBody>
      </p:sp>
      <p:sp>
        <p:nvSpPr>
          <p:cNvPr id="13332" name="TextBox 19"/>
          <p:cNvSpPr txBox="1">
            <a:spLocks noChangeArrowheads="1"/>
          </p:cNvSpPr>
          <p:nvPr/>
        </p:nvSpPr>
        <p:spPr bwMode="auto">
          <a:xfrm>
            <a:off x="5591175" y="3247933"/>
            <a:ext cx="46513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rgbClr val="8AD0D6"/>
              </a:buClr>
              <a:buSzPct val="80000"/>
              <a:buFont typeface="Wingdings 3" panose="05040102010807070707" charset="2"/>
              <a:buChar char=""/>
              <a:defRPr sz="2000">
                <a:solidFill>
                  <a:schemeClr val="tx1"/>
                </a:solidFill>
                <a:latin typeface="Century Gothic" charset="0"/>
                <a:ea typeface="宋体" charset="-122"/>
              </a:defRPr>
            </a:lvl1pPr>
            <a:lvl2pPr marL="742950" indent="-285750">
              <a:spcBef>
                <a:spcPts val="1000"/>
              </a:spcBef>
              <a:buClr>
                <a:srgbClr val="8AD0D6"/>
              </a:buClr>
              <a:buSzPct val="80000"/>
              <a:buFont typeface="Wingdings 3" panose="05040102010807070707" charset="2"/>
              <a:buChar char=""/>
              <a:defRPr>
                <a:solidFill>
                  <a:schemeClr val="tx1"/>
                </a:solidFill>
                <a:latin typeface="Century Gothic" charset="0"/>
                <a:ea typeface="宋体" charset="-122"/>
              </a:defRPr>
            </a:lvl2pPr>
            <a:lvl3pPr marL="1143000" indent="-228600">
              <a:spcBef>
                <a:spcPts val="1000"/>
              </a:spcBef>
              <a:buClr>
                <a:srgbClr val="8AD0D6"/>
              </a:buClr>
              <a:buSzPct val="80000"/>
              <a:buFont typeface="Wingdings 3" panose="05040102010807070707" charset="2"/>
              <a:buChar char=""/>
              <a:defRPr sz="1600">
                <a:solidFill>
                  <a:schemeClr val="tx1"/>
                </a:solidFill>
                <a:latin typeface="Century Gothic" charset="0"/>
                <a:ea typeface="宋体" charset="-122"/>
              </a:defRPr>
            </a:lvl3pPr>
            <a:lvl4pPr marL="1600200" indent="-228600">
              <a:spcBef>
                <a:spcPts val="1000"/>
              </a:spcBef>
              <a:buClr>
                <a:srgbClr val="8AD0D6"/>
              </a:buClr>
              <a:buSzPct val="80000"/>
              <a:buFont typeface="Wingdings 3" panose="05040102010807070707" charset="2"/>
              <a:buChar char=""/>
              <a:defRPr sz="1400">
                <a:solidFill>
                  <a:schemeClr val="tx1"/>
                </a:solidFill>
                <a:latin typeface="Century Gothic" charset="0"/>
                <a:ea typeface="宋体" charset="-122"/>
              </a:defRPr>
            </a:lvl4pPr>
            <a:lvl5pPr marL="2057400" indent="-228600">
              <a:spcBef>
                <a:spcPts val="1000"/>
              </a:spcBef>
              <a:buClr>
                <a:srgbClr val="8AD0D6"/>
              </a:buClr>
              <a:buSzPct val="80000"/>
              <a:buFont typeface="Wingdings 3" panose="05040102010807070707" charset="2"/>
              <a:buChar char=""/>
              <a:defRPr sz="1400">
                <a:solidFill>
                  <a:schemeClr val="tx1"/>
                </a:solidFill>
                <a:latin typeface="Century Gothic" charset="0"/>
                <a:ea typeface="宋体" charset="-122"/>
              </a:defRPr>
            </a:lvl5pPr>
            <a:lvl6pPr marL="2514600" indent="-228600" eaLnBrk="0" fontAlgn="base" hangingPunct="0">
              <a:spcBef>
                <a:spcPts val="1000"/>
              </a:spcBef>
              <a:spcAft>
                <a:spcPct val="0"/>
              </a:spcAft>
              <a:buClr>
                <a:srgbClr val="8AD0D6"/>
              </a:buClr>
              <a:buSzPct val="80000"/>
              <a:buFont typeface="Wingdings 3" panose="05040102010807070707" charset="2"/>
              <a:buChar char=""/>
              <a:defRPr sz="1400">
                <a:solidFill>
                  <a:schemeClr val="tx1"/>
                </a:solidFill>
                <a:latin typeface="Century Gothic" charset="0"/>
                <a:ea typeface="宋体" charset="-122"/>
              </a:defRPr>
            </a:lvl6pPr>
            <a:lvl7pPr marL="2971800" indent="-228600" eaLnBrk="0" fontAlgn="base" hangingPunct="0">
              <a:spcBef>
                <a:spcPts val="1000"/>
              </a:spcBef>
              <a:spcAft>
                <a:spcPct val="0"/>
              </a:spcAft>
              <a:buClr>
                <a:srgbClr val="8AD0D6"/>
              </a:buClr>
              <a:buSzPct val="80000"/>
              <a:buFont typeface="Wingdings 3" panose="05040102010807070707" charset="2"/>
              <a:buChar char=""/>
              <a:defRPr sz="1400">
                <a:solidFill>
                  <a:schemeClr val="tx1"/>
                </a:solidFill>
                <a:latin typeface="Century Gothic" charset="0"/>
                <a:ea typeface="宋体" charset="-122"/>
              </a:defRPr>
            </a:lvl7pPr>
            <a:lvl8pPr marL="3429000" indent="-228600" eaLnBrk="0" fontAlgn="base" hangingPunct="0">
              <a:spcBef>
                <a:spcPts val="1000"/>
              </a:spcBef>
              <a:spcAft>
                <a:spcPct val="0"/>
              </a:spcAft>
              <a:buClr>
                <a:srgbClr val="8AD0D6"/>
              </a:buClr>
              <a:buSzPct val="80000"/>
              <a:buFont typeface="Wingdings 3" panose="05040102010807070707" charset="2"/>
              <a:buChar char=""/>
              <a:defRPr sz="1400">
                <a:solidFill>
                  <a:schemeClr val="tx1"/>
                </a:solidFill>
                <a:latin typeface="Century Gothic" charset="0"/>
                <a:ea typeface="宋体" charset="-122"/>
              </a:defRPr>
            </a:lvl8pPr>
            <a:lvl9pPr marL="3886200" indent="-228600" eaLnBrk="0" fontAlgn="base" hangingPunct="0">
              <a:spcBef>
                <a:spcPts val="1000"/>
              </a:spcBef>
              <a:spcAft>
                <a:spcPct val="0"/>
              </a:spcAft>
              <a:buClr>
                <a:srgbClr val="8AD0D6"/>
              </a:buClr>
              <a:buSzPct val="80000"/>
              <a:buFont typeface="Wingdings 3" panose="05040102010807070707" charset="2"/>
              <a:buChar char=""/>
              <a:defRPr sz="1400">
                <a:solidFill>
                  <a:schemeClr val="tx1"/>
                </a:solidFill>
                <a:latin typeface="Century Gothic" charset="0"/>
                <a:ea typeface="宋体" charset="-122"/>
              </a:defRPr>
            </a:lvl9pPr>
          </a:lstStyle>
          <a:p>
            <a:pPr eaLnBrk="1" hangingPunct="1">
              <a:spcBef>
                <a:spcPct val="0"/>
              </a:spcBef>
              <a:buClrTx/>
              <a:buSzTx/>
              <a:buFontTx/>
              <a:buNone/>
            </a:pPr>
            <a:r>
              <a:rPr lang="en-US" altLang="zh-CN" sz="1800">
                <a:latin typeface="Calibri" charset="0"/>
              </a:rPr>
              <a:t>div</a:t>
            </a:r>
            <a:endParaRPr lang="zh-CN" altLang="en-US" sz="1800">
              <a:latin typeface="Calibri" charset="0"/>
            </a:endParaRPr>
          </a:p>
        </p:txBody>
      </p:sp>
      <p:sp>
        <p:nvSpPr>
          <p:cNvPr id="13333" name="TextBox 20"/>
          <p:cNvSpPr txBox="1">
            <a:spLocks noChangeArrowheads="1"/>
          </p:cNvSpPr>
          <p:nvPr/>
        </p:nvSpPr>
        <p:spPr bwMode="auto">
          <a:xfrm>
            <a:off x="5519739" y="3967070"/>
            <a:ext cx="54768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rgbClr val="8AD0D6"/>
              </a:buClr>
              <a:buSzPct val="80000"/>
              <a:buFont typeface="Wingdings 3" panose="05040102010807070707" charset="2"/>
              <a:buChar char=""/>
              <a:defRPr sz="2000">
                <a:solidFill>
                  <a:schemeClr val="tx1"/>
                </a:solidFill>
                <a:latin typeface="Century Gothic" charset="0"/>
                <a:ea typeface="宋体" charset="-122"/>
              </a:defRPr>
            </a:lvl1pPr>
            <a:lvl2pPr marL="742950" indent="-285750">
              <a:spcBef>
                <a:spcPts val="1000"/>
              </a:spcBef>
              <a:buClr>
                <a:srgbClr val="8AD0D6"/>
              </a:buClr>
              <a:buSzPct val="80000"/>
              <a:buFont typeface="Wingdings 3" panose="05040102010807070707" charset="2"/>
              <a:buChar char=""/>
              <a:defRPr>
                <a:solidFill>
                  <a:schemeClr val="tx1"/>
                </a:solidFill>
                <a:latin typeface="Century Gothic" charset="0"/>
                <a:ea typeface="宋体" charset="-122"/>
              </a:defRPr>
            </a:lvl2pPr>
            <a:lvl3pPr marL="1143000" indent="-228600">
              <a:spcBef>
                <a:spcPts val="1000"/>
              </a:spcBef>
              <a:buClr>
                <a:srgbClr val="8AD0D6"/>
              </a:buClr>
              <a:buSzPct val="80000"/>
              <a:buFont typeface="Wingdings 3" panose="05040102010807070707" charset="2"/>
              <a:buChar char=""/>
              <a:defRPr sz="1600">
                <a:solidFill>
                  <a:schemeClr val="tx1"/>
                </a:solidFill>
                <a:latin typeface="Century Gothic" charset="0"/>
                <a:ea typeface="宋体" charset="-122"/>
              </a:defRPr>
            </a:lvl3pPr>
            <a:lvl4pPr marL="1600200" indent="-228600">
              <a:spcBef>
                <a:spcPts val="1000"/>
              </a:spcBef>
              <a:buClr>
                <a:srgbClr val="8AD0D6"/>
              </a:buClr>
              <a:buSzPct val="80000"/>
              <a:buFont typeface="Wingdings 3" panose="05040102010807070707" charset="2"/>
              <a:buChar char=""/>
              <a:defRPr sz="1400">
                <a:solidFill>
                  <a:schemeClr val="tx1"/>
                </a:solidFill>
                <a:latin typeface="Century Gothic" charset="0"/>
                <a:ea typeface="宋体" charset="-122"/>
              </a:defRPr>
            </a:lvl4pPr>
            <a:lvl5pPr marL="2057400" indent="-228600">
              <a:spcBef>
                <a:spcPts val="1000"/>
              </a:spcBef>
              <a:buClr>
                <a:srgbClr val="8AD0D6"/>
              </a:buClr>
              <a:buSzPct val="80000"/>
              <a:buFont typeface="Wingdings 3" panose="05040102010807070707" charset="2"/>
              <a:buChar char=""/>
              <a:defRPr sz="1400">
                <a:solidFill>
                  <a:schemeClr val="tx1"/>
                </a:solidFill>
                <a:latin typeface="Century Gothic" charset="0"/>
                <a:ea typeface="宋体" charset="-122"/>
              </a:defRPr>
            </a:lvl5pPr>
            <a:lvl6pPr marL="2514600" indent="-228600" eaLnBrk="0" fontAlgn="base" hangingPunct="0">
              <a:spcBef>
                <a:spcPts val="1000"/>
              </a:spcBef>
              <a:spcAft>
                <a:spcPct val="0"/>
              </a:spcAft>
              <a:buClr>
                <a:srgbClr val="8AD0D6"/>
              </a:buClr>
              <a:buSzPct val="80000"/>
              <a:buFont typeface="Wingdings 3" panose="05040102010807070707" charset="2"/>
              <a:buChar char=""/>
              <a:defRPr sz="1400">
                <a:solidFill>
                  <a:schemeClr val="tx1"/>
                </a:solidFill>
                <a:latin typeface="Century Gothic" charset="0"/>
                <a:ea typeface="宋体" charset="-122"/>
              </a:defRPr>
            </a:lvl6pPr>
            <a:lvl7pPr marL="2971800" indent="-228600" eaLnBrk="0" fontAlgn="base" hangingPunct="0">
              <a:spcBef>
                <a:spcPts val="1000"/>
              </a:spcBef>
              <a:spcAft>
                <a:spcPct val="0"/>
              </a:spcAft>
              <a:buClr>
                <a:srgbClr val="8AD0D6"/>
              </a:buClr>
              <a:buSzPct val="80000"/>
              <a:buFont typeface="Wingdings 3" panose="05040102010807070707" charset="2"/>
              <a:buChar char=""/>
              <a:defRPr sz="1400">
                <a:solidFill>
                  <a:schemeClr val="tx1"/>
                </a:solidFill>
                <a:latin typeface="Century Gothic" charset="0"/>
                <a:ea typeface="宋体" charset="-122"/>
              </a:defRPr>
            </a:lvl7pPr>
            <a:lvl8pPr marL="3429000" indent="-228600" eaLnBrk="0" fontAlgn="base" hangingPunct="0">
              <a:spcBef>
                <a:spcPts val="1000"/>
              </a:spcBef>
              <a:spcAft>
                <a:spcPct val="0"/>
              </a:spcAft>
              <a:buClr>
                <a:srgbClr val="8AD0D6"/>
              </a:buClr>
              <a:buSzPct val="80000"/>
              <a:buFont typeface="Wingdings 3" panose="05040102010807070707" charset="2"/>
              <a:buChar char=""/>
              <a:defRPr sz="1400">
                <a:solidFill>
                  <a:schemeClr val="tx1"/>
                </a:solidFill>
                <a:latin typeface="Century Gothic" charset="0"/>
                <a:ea typeface="宋体" charset="-122"/>
              </a:defRPr>
            </a:lvl8pPr>
            <a:lvl9pPr marL="3886200" indent="-228600" eaLnBrk="0" fontAlgn="base" hangingPunct="0">
              <a:spcBef>
                <a:spcPts val="1000"/>
              </a:spcBef>
              <a:spcAft>
                <a:spcPct val="0"/>
              </a:spcAft>
              <a:buClr>
                <a:srgbClr val="8AD0D6"/>
              </a:buClr>
              <a:buSzPct val="80000"/>
              <a:buFont typeface="Wingdings 3" panose="05040102010807070707" charset="2"/>
              <a:buChar char=""/>
              <a:defRPr sz="1400">
                <a:solidFill>
                  <a:schemeClr val="tx1"/>
                </a:solidFill>
                <a:latin typeface="Century Gothic" charset="0"/>
                <a:ea typeface="宋体" charset="-122"/>
              </a:defRPr>
            </a:lvl9pPr>
          </a:lstStyle>
          <a:p>
            <a:pPr eaLnBrk="1" hangingPunct="1">
              <a:spcBef>
                <a:spcPct val="0"/>
              </a:spcBef>
              <a:buClrTx/>
              <a:buSzTx/>
              <a:buFontTx/>
              <a:buNone/>
            </a:pPr>
            <a:r>
              <a:rPr lang="en-US" altLang="zh-CN" sz="1800">
                <a:latin typeface="Calibri" charset="0"/>
              </a:rPr>
              <a:t>text</a:t>
            </a:r>
            <a:endParaRPr lang="zh-CN" altLang="en-US" sz="1800">
              <a:latin typeface="Calibri" charset="0"/>
            </a:endParaRPr>
          </a:p>
        </p:txBody>
      </p:sp>
      <p:cxnSp>
        <p:nvCxnSpPr>
          <p:cNvPr id="22" name="曲线连接符 21"/>
          <p:cNvCxnSpPr>
            <a:stCxn id="8" idx="5"/>
            <a:endCxn id="13" idx="7"/>
          </p:cNvCxnSpPr>
          <p:nvPr/>
        </p:nvCxnSpPr>
        <p:spPr>
          <a:xfrm rot="5400000">
            <a:off x="5822951" y="3755933"/>
            <a:ext cx="669925" cy="12700"/>
          </a:xfrm>
          <a:prstGeom prst="curvedConnector3">
            <a:avLst/>
          </a:prstGeom>
          <a:ln w="19050"/>
        </p:spPr>
        <p:style>
          <a:lnRef idx="1">
            <a:schemeClr val="accent1"/>
          </a:lnRef>
          <a:fillRef idx="0">
            <a:schemeClr val="accent1"/>
          </a:fillRef>
          <a:effectRef idx="0">
            <a:schemeClr val="accent1"/>
          </a:effectRef>
          <a:fontRef idx="minor">
            <a:schemeClr val="tx1"/>
          </a:fontRef>
        </p:style>
      </p:cxnSp>
      <p:sp>
        <p:nvSpPr>
          <p:cNvPr id="23" name="矩形 22"/>
          <p:cNvSpPr/>
          <p:nvPr/>
        </p:nvSpPr>
        <p:spPr>
          <a:xfrm>
            <a:off x="8256588" y="1484220"/>
            <a:ext cx="1295400" cy="35083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dirty="0">
                <a:solidFill>
                  <a:schemeClr val="tx1"/>
                </a:solidFill>
                <a:latin typeface="华文新魏" panose="02010800040101010101" charset="-122"/>
                <a:ea typeface="华文新魏" panose="02010800040101010101" charset="-122"/>
              </a:rPr>
              <a:t>viewport</a:t>
            </a:r>
            <a:endParaRPr lang="zh-CN" altLang="en-US" dirty="0">
              <a:solidFill>
                <a:schemeClr val="tx1"/>
              </a:solidFill>
              <a:latin typeface="华文新魏" panose="02010800040101010101" charset="-122"/>
              <a:ea typeface="华文新魏" panose="02010800040101010101" charset="-122"/>
            </a:endParaRPr>
          </a:p>
        </p:txBody>
      </p:sp>
      <p:sp>
        <p:nvSpPr>
          <p:cNvPr id="25" name="矩形 24"/>
          <p:cNvSpPr/>
          <p:nvPr/>
        </p:nvSpPr>
        <p:spPr>
          <a:xfrm>
            <a:off x="7391401" y="3911508"/>
            <a:ext cx="936625" cy="30956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dirty="0">
                <a:solidFill>
                  <a:schemeClr val="tx1"/>
                </a:solidFill>
                <a:latin typeface="华文新魏" panose="02010800040101010101" charset="-122"/>
                <a:ea typeface="华文新魏" panose="02010800040101010101" charset="-122"/>
              </a:rPr>
              <a:t>text</a:t>
            </a:r>
            <a:endParaRPr lang="zh-CN" altLang="en-US" dirty="0">
              <a:solidFill>
                <a:schemeClr val="tx1"/>
              </a:solidFill>
              <a:latin typeface="华文新魏" panose="02010800040101010101" charset="-122"/>
              <a:ea typeface="华文新魏" panose="02010800040101010101" charset="-122"/>
            </a:endParaRPr>
          </a:p>
        </p:txBody>
      </p:sp>
      <p:sp>
        <p:nvSpPr>
          <p:cNvPr id="26" name="矩形 25"/>
          <p:cNvSpPr/>
          <p:nvPr/>
        </p:nvSpPr>
        <p:spPr>
          <a:xfrm>
            <a:off x="7391401" y="3119346"/>
            <a:ext cx="936625" cy="30956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dirty="0">
                <a:solidFill>
                  <a:schemeClr val="tx1"/>
                </a:solidFill>
                <a:latin typeface="华文新魏" panose="02010800040101010101" charset="-122"/>
                <a:ea typeface="华文新魏" panose="02010800040101010101" charset="-122"/>
              </a:rPr>
              <a:t>block</a:t>
            </a:r>
            <a:endParaRPr lang="zh-CN" altLang="en-US" dirty="0">
              <a:solidFill>
                <a:schemeClr val="tx1"/>
              </a:solidFill>
              <a:latin typeface="华文新魏" panose="02010800040101010101" charset="-122"/>
              <a:ea typeface="华文新魏" panose="02010800040101010101" charset="-122"/>
            </a:endParaRPr>
          </a:p>
        </p:txBody>
      </p:sp>
      <p:sp>
        <p:nvSpPr>
          <p:cNvPr id="27" name="矩形 26"/>
          <p:cNvSpPr/>
          <p:nvPr/>
        </p:nvSpPr>
        <p:spPr>
          <a:xfrm>
            <a:off x="9336089" y="3119346"/>
            <a:ext cx="936625" cy="30956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dirty="0">
                <a:solidFill>
                  <a:schemeClr val="tx1"/>
                </a:solidFill>
                <a:latin typeface="华文新魏" panose="02010800040101010101" charset="-122"/>
                <a:ea typeface="华文新魏" panose="02010800040101010101" charset="-122"/>
              </a:rPr>
              <a:t>block</a:t>
            </a:r>
            <a:endParaRPr lang="zh-CN" altLang="en-US" dirty="0">
              <a:solidFill>
                <a:schemeClr val="tx1"/>
              </a:solidFill>
              <a:latin typeface="华文新魏" panose="02010800040101010101" charset="-122"/>
              <a:ea typeface="华文新魏" panose="02010800040101010101" charset="-122"/>
            </a:endParaRPr>
          </a:p>
        </p:txBody>
      </p:sp>
      <p:sp>
        <p:nvSpPr>
          <p:cNvPr id="28" name="矩形 27"/>
          <p:cNvSpPr/>
          <p:nvPr/>
        </p:nvSpPr>
        <p:spPr>
          <a:xfrm>
            <a:off x="9336089" y="3941671"/>
            <a:ext cx="936625" cy="30956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dirty="0">
                <a:solidFill>
                  <a:schemeClr val="tx1"/>
                </a:solidFill>
                <a:latin typeface="华文新魏" panose="02010800040101010101" charset="-122"/>
                <a:ea typeface="华文新魏" panose="02010800040101010101" charset="-122"/>
              </a:rPr>
              <a:t>text</a:t>
            </a:r>
            <a:endParaRPr lang="zh-CN" altLang="en-US" dirty="0">
              <a:solidFill>
                <a:schemeClr val="tx1"/>
              </a:solidFill>
              <a:latin typeface="华文新魏" panose="02010800040101010101" charset="-122"/>
              <a:ea typeface="华文新魏" panose="02010800040101010101" charset="-122"/>
            </a:endParaRPr>
          </a:p>
        </p:txBody>
      </p:sp>
      <p:sp>
        <p:nvSpPr>
          <p:cNvPr id="29" name="矩形 28"/>
          <p:cNvSpPr/>
          <p:nvPr/>
        </p:nvSpPr>
        <p:spPr>
          <a:xfrm>
            <a:off x="8399464" y="2327183"/>
            <a:ext cx="936625" cy="30956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dirty="0">
                <a:solidFill>
                  <a:schemeClr val="tx1"/>
                </a:solidFill>
                <a:latin typeface="华文新魏" panose="02010800040101010101" charset="-122"/>
                <a:ea typeface="华文新魏" panose="02010800040101010101" charset="-122"/>
              </a:rPr>
              <a:t>block</a:t>
            </a:r>
            <a:endParaRPr lang="zh-CN" altLang="en-US" dirty="0">
              <a:solidFill>
                <a:schemeClr val="tx1"/>
              </a:solidFill>
              <a:latin typeface="华文新魏" panose="02010800040101010101" charset="-122"/>
              <a:ea typeface="华文新魏" panose="02010800040101010101" charset="-122"/>
            </a:endParaRPr>
          </a:p>
        </p:txBody>
      </p:sp>
      <p:cxnSp>
        <p:nvCxnSpPr>
          <p:cNvPr id="31" name="曲线连接符 30"/>
          <p:cNvCxnSpPr>
            <a:stCxn id="23" idx="2"/>
          </p:cNvCxnSpPr>
          <p:nvPr/>
        </p:nvCxnSpPr>
        <p:spPr>
          <a:xfrm rot="5400000">
            <a:off x="8658226" y="2081121"/>
            <a:ext cx="492125" cy="12700"/>
          </a:xfrm>
          <a:prstGeom prst="curvedConnector3">
            <a:avLst/>
          </a:prstGeom>
        </p:spPr>
        <p:style>
          <a:lnRef idx="1">
            <a:schemeClr val="accent1"/>
          </a:lnRef>
          <a:fillRef idx="0">
            <a:schemeClr val="accent1"/>
          </a:fillRef>
          <a:effectRef idx="0">
            <a:schemeClr val="accent1"/>
          </a:effectRef>
          <a:fontRef idx="minor">
            <a:schemeClr val="tx1"/>
          </a:fontRef>
        </p:style>
      </p:cxnSp>
      <p:cxnSp>
        <p:nvCxnSpPr>
          <p:cNvPr id="33" name="曲线连接符 32"/>
          <p:cNvCxnSpPr>
            <a:stCxn id="29" idx="2"/>
            <a:endCxn id="26" idx="0"/>
          </p:cNvCxnSpPr>
          <p:nvPr/>
        </p:nvCxnSpPr>
        <p:spPr>
          <a:xfrm rot="5400000">
            <a:off x="8122444" y="2374014"/>
            <a:ext cx="482600" cy="1008062"/>
          </a:xfrm>
          <a:prstGeom prst="curvedConnector3">
            <a:avLst/>
          </a:prstGeom>
        </p:spPr>
        <p:style>
          <a:lnRef idx="1">
            <a:schemeClr val="accent1"/>
          </a:lnRef>
          <a:fillRef idx="0">
            <a:schemeClr val="accent1"/>
          </a:fillRef>
          <a:effectRef idx="0">
            <a:schemeClr val="accent1"/>
          </a:effectRef>
          <a:fontRef idx="minor">
            <a:schemeClr val="tx1"/>
          </a:fontRef>
        </p:style>
      </p:cxnSp>
      <p:cxnSp>
        <p:nvCxnSpPr>
          <p:cNvPr id="35" name="曲线连接符 34"/>
          <p:cNvCxnSpPr>
            <a:stCxn id="29" idx="2"/>
            <a:endCxn id="27" idx="0"/>
          </p:cNvCxnSpPr>
          <p:nvPr/>
        </p:nvCxnSpPr>
        <p:spPr>
          <a:xfrm rot="16200000" flipH="1">
            <a:off x="9094788" y="2409733"/>
            <a:ext cx="482600" cy="936625"/>
          </a:xfrm>
          <a:prstGeom prst="curvedConnector3">
            <a:avLst/>
          </a:prstGeom>
        </p:spPr>
        <p:style>
          <a:lnRef idx="1">
            <a:schemeClr val="accent1"/>
          </a:lnRef>
          <a:fillRef idx="0">
            <a:schemeClr val="accent1"/>
          </a:fillRef>
          <a:effectRef idx="0">
            <a:schemeClr val="accent1"/>
          </a:effectRef>
          <a:fontRef idx="minor">
            <a:schemeClr val="tx1"/>
          </a:fontRef>
        </p:style>
      </p:cxnSp>
      <p:cxnSp>
        <p:nvCxnSpPr>
          <p:cNvPr id="37" name="曲线连接符 36"/>
          <p:cNvCxnSpPr>
            <a:stCxn id="26" idx="2"/>
            <a:endCxn id="25" idx="0"/>
          </p:cNvCxnSpPr>
          <p:nvPr/>
        </p:nvCxnSpPr>
        <p:spPr>
          <a:xfrm rot="5400000">
            <a:off x="7618413" y="3670208"/>
            <a:ext cx="482600" cy="12700"/>
          </a:xfrm>
          <a:prstGeom prst="curvedConnector3">
            <a:avLst/>
          </a:prstGeom>
        </p:spPr>
        <p:style>
          <a:lnRef idx="1">
            <a:schemeClr val="accent1"/>
          </a:lnRef>
          <a:fillRef idx="0">
            <a:schemeClr val="accent1"/>
          </a:fillRef>
          <a:effectRef idx="0">
            <a:schemeClr val="accent1"/>
          </a:effectRef>
          <a:fontRef idx="minor">
            <a:schemeClr val="tx1"/>
          </a:fontRef>
        </p:style>
      </p:cxnSp>
      <p:cxnSp>
        <p:nvCxnSpPr>
          <p:cNvPr id="39" name="曲线连接符 38"/>
          <p:cNvCxnSpPr>
            <a:stCxn id="27" idx="2"/>
            <a:endCxn id="28" idx="0"/>
          </p:cNvCxnSpPr>
          <p:nvPr/>
        </p:nvCxnSpPr>
        <p:spPr>
          <a:xfrm rot="5400000">
            <a:off x="9548019" y="3685289"/>
            <a:ext cx="512762" cy="12700"/>
          </a:xfrm>
          <a:prstGeom prst="curvedConnector3">
            <a:avLst/>
          </a:prstGeom>
        </p:spPr>
        <p:style>
          <a:lnRef idx="1">
            <a:schemeClr val="accent1"/>
          </a:lnRef>
          <a:fillRef idx="0">
            <a:schemeClr val="accent1"/>
          </a:fillRef>
          <a:effectRef idx="0">
            <a:schemeClr val="accent1"/>
          </a:effectRef>
          <a:fontRef idx="minor">
            <a:schemeClr val="tx1"/>
          </a:fontRef>
        </p:style>
      </p:cxnSp>
      <p:sp>
        <p:nvSpPr>
          <p:cNvPr id="57" name="任意多边形 56"/>
          <p:cNvSpPr/>
          <p:nvPr/>
        </p:nvSpPr>
        <p:spPr>
          <a:xfrm>
            <a:off x="3602039" y="1568358"/>
            <a:ext cx="4613275" cy="438150"/>
          </a:xfrm>
          <a:custGeom>
            <a:avLst/>
            <a:gdLst>
              <a:gd name="connsiteX0" fmla="*/ 4613563 w 4613563"/>
              <a:gd name="connsiteY0" fmla="*/ 91915 h 438279"/>
              <a:gd name="connsiteX1" fmla="*/ 2175163 w 4613563"/>
              <a:gd name="connsiteY1" fmla="*/ 22643 h 438279"/>
              <a:gd name="connsiteX2" fmla="*/ 0 w 4613563"/>
              <a:gd name="connsiteY2" fmla="*/ 438279 h 438279"/>
            </a:gdLst>
            <a:ahLst/>
            <a:cxnLst>
              <a:cxn ang="0">
                <a:pos x="connsiteX0" y="connsiteY0"/>
              </a:cxn>
              <a:cxn ang="0">
                <a:pos x="connsiteX1" y="connsiteY1"/>
              </a:cxn>
              <a:cxn ang="0">
                <a:pos x="connsiteX2" y="connsiteY2"/>
              </a:cxn>
            </a:cxnLst>
            <a:rect l="l" t="t" r="r" b="b"/>
            <a:pathLst>
              <a:path w="4613563" h="438279">
                <a:moveTo>
                  <a:pt x="4613563" y="91915"/>
                </a:moveTo>
                <a:cubicBezTo>
                  <a:pt x="3778826" y="28415"/>
                  <a:pt x="2944090" y="-35084"/>
                  <a:pt x="2175163" y="22643"/>
                </a:cubicBezTo>
                <a:cubicBezTo>
                  <a:pt x="1406236" y="80370"/>
                  <a:pt x="703118" y="259324"/>
                  <a:pt x="0" y="438279"/>
                </a:cubicBezTo>
              </a:path>
            </a:pathLst>
          </a:cu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solidFill>
                <a:schemeClr val="accent6">
                  <a:lumMod val="75000"/>
                </a:schemeClr>
              </a:solidFill>
            </a:endParaRPr>
          </a:p>
        </p:txBody>
      </p:sp>
      <p:sp>
        <p:nvSpPr>
          <p:cNvPr id="58" name="任意多边形 57"/>
          <p:cNvSpPr/>
          <p:nvPr/>
        </p:nvSpPr>
        <p:spPr>
          <a:xfrm>
            <a:off x="3435351" y="3295558"/>
            <a:ext cx="3935413" cy="527050"/>
          </a:xfrm>
          <a:custGeom>
            <a:avLst/>
            <a:gdLst>
              <a:gd name="connsiteX0" fmla="*/ 3934691 w 3934691"/>
              <a:gd name="connsiteY0" fmla="*/ 0 h 526881"/>
              <a:gd name="connsiteX1" fmla="*/ 2854037 w 3934691"/>
              <a:gd name="connsiteY1" fmla="*/ 526472 h 526881"/>
              <a:gd name="connsiteX2" fmla="*/ 0 w 3934691"/>
              <a:gd name="connsiteY2" fmla="*/ 69272 h 526881"/>
            </a:gdLst>
            <a:ahLst/>
            <a:cxnLst>
              <a:cxn ang="0">
                <a:pos x="connsiteX0" y="connsiteY0"/>
              </a:cxn>
              <a:cxn ang="0">
                <a:pos x="connsiteX1" y="connsiteY1"/>
              </a:cxn>
              <a:cxn ang="0">
                <a:pos x="connsiteX2" y="connsiteY2"/>
              </a:cxn>
            </a:cxnLst>
            <a:rect l="l" t="t" r="r" b="b"/>
            <a:pathLst>
              <a:path w="3934691" h="526881">
                <a:moveTo>
                  <a:pt x="3934691" y="0"/>
                </a:moveTo>
                <a:cubicBezTo>
                  <a:pt x="3722255" y="257463"/>
                  <a:pt x="3509819" y="514927"/>
                  <a:pt x="2854037" y="526472"/>
                </a:cubicBezTo>
                <a:cubicBezTo>
                  <a:pt x="2198255" y="538017"/>
                  <a:pt x="1099127" y="303644"/>
                  <a:pt x="0" y="69272"/>
                </a:cubicBezTo>
              </a:path>
            </a:pathLst>
          </a:cu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60" name="任意多边形 59"/>
          <p:cNvSpPr/>
          <p:nvPr/>
        </p:nvSpPr>
        <p:spPr>
          <a:xfrm>
            <a:off x="6137276" y="3308259"/>
            <a:ext cx="3159125" cy="390525"/>
          </a:xfrm>
          <a:custGeom>
            <a:avLst/>
            <a:gdLst>
              <a:gd name="connsiteX0" fmla="*/ 3158836 w 3158836"/>
              <a:gd name="connsiteY0" fmla="*/ 0 h 390502"/>
              <a:gd name="connsiteX1" fmla="*/ 2050472 w 3158836"/>
              <a:gd name="connsiteY1" fmla="*/ 387928 h 390502"/>
              <a:gd name="connsiteX2" fmla="*/ 0 w 3158836"/>
              <a:gd name="connsiteY2" fmla="*/ 138546 h 390502"/>
            </a:gdLst>
            <a:ahLst/>
            <a:cxnLst>
              <a:cxn ang="0">
                <a:pos x="connsiteX0" y="connsiteY0"/>
              </a:cxn>
              <a:cxn ang="0">
                <a:pos x="connsiteX1" y="connsiteY1"/>
              </a:cxn>
              <a:cxn ang="0">
                <a:pos x="connsiteX2" y="connsiteY2"/>
              </a:cxn>
            </a:cxnLst>
            <a:rect l="l" t="t" r="r" b="b"/>
            <a:pathLst>
              <a:path w="3158836" h="390502">
                <a:moveTo>
                  <a:pt x="3158836" y="0"/>
                </a:moveTo>
                <a:cubicBezTo>
                  <a:pt x="2867890" y="182418"/>
                  <a:pt x="2576945" y="364837"/>
                  <a:pt x="2050472" y="387928"/>
                </a:cubicBezTo>
                <a:cubicBezTo>
                  <a:pt x="1523999" y="411019"/>
                  <a:pt x="761999" y="274782"/>
                  <a:pt x="0" y="138546"/>
                </a:cubicBezTo>
              </a:path>
            </a:pathLst>
          </a:cu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solidFill>
                <a:schemeClr val="accent6">
                  <a:lumMod val="75000"/>
                </a:schemeClr>
              </a:solidFill>
            </a:endParaRPr>
          </a:p>
        </p:txBody>
      </p:sp>
      <p:sp>
        <p:nvSpPr>
          <p:cNvPr id="61" name="任意多边形 60"/>
          <p:cNvSpPr/>
          <p:nvPr/>
        </p:nvSpPr>
        <p:spPr>
          <a:xfrm>
            <a:off x="4973639" y="2362108"/>
            <a:ext cx="3394075" cy="227012"/>
          </a:xfrm>
          <a:custGeom>
            <a:avLst/>
            <a:gdLst>
              <a:gd name="connsiteX0" fmla="*/ 3394363 w 3394363"/>
              <a:gd name="connsiteY0" fmla="*/ 101244 h 225935"/>
              <a:gd name="connsiteX1" fmla="*/ 1981200 w 3394363"/>
              <a:gd name="connsiteY1" fmla="*/ 4262 h 225935"/>
              <a:gd name="connsiteX2" fmla="*/ 0 w 3394363"/>
              <a:gd name="connsiteY2" fmla="*/ 225935 h 225935"/>
            </a:gdLst>
            <a:ahLst/>
            <a:cxnLst>
              <a:cxn ang="0">
                <a:pos x="connsiteX0" y="connsiteY0"/>
              </a:cxn>
              <a:cxn ang="0">
                <a:pos x="connsiteX1" y="connsiteY1"/>
              </a:cxn>
              <a:cxn ang="0">
                <a:pos x="connsiteX2" y="connsiteY2"/>
              </a:cxn>
            </a:cxnLst>
            <a:rect l="l" t="t" r="r" b="b"/>
            <a:pathLst>
              <a:path w="3394363" h="225935">
                <a:moveTo>
                  <a:pt x="3394363" y="101244"/>
                </a:moveTo>
                <a:cubicBezTo>
                  <a:pt x="2970645" y="42362"/>
                  <a:pt x="2546927" y="-16520"/>
                  <a:pt x="1981200" y="4262"/>
                </a:cubicBezTo>
                <a:cubicBezTo>
                  <a:pt x="1415473" y="25044"/>
                  <a:pt x="707736" y="125489"/>
                  <a:pt x="0" y="225935"/>
                </a:cubicBezTo>
              </a:path>
            </a:pathLst>
          </a:cu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62" name="任意多边形 61"/>
          <p:cNvSpPr/>
          <p:nvPr/>
        </p:nvSpPr>
        <p:spPr>
          <a:xfrm>
            <a:off x="3435350" y="4222658"/>
            <a:ext cx="4337050" cy="804862"/>
          </a:xfrm>
          <a:custGeom>
            <a:avLst/>
            <a:gdLst>
              <a:gd name="connsiteX0" fmla="*/ 4336473 w 4336473"/>
              <a:gd name="connsiteY0" fmla="*/ 27709 h 803604"/>
              <a:gd name="connsiteX1" fmla="*/ 2493818 w 4336473"/>
              <a:gd name="connsiteY1" fmla="*/ 803564 h 803604"/>
              <a:gd name="connsiteX2" fmla="*/ 0 w 4336473"/>
              <a:gd name="connsiteY2" fmla="*/ 0 h 803604"/>
            </a:gdLst>
            <a:ahLst/>
            <a:cxnLst>
              <a:cxn ang="0">
                <a:pos x="connsiteX0" y="connsiteY0"/>
              </a:cxn>
              <a:cxn ang="0">
                <a:pos x="connsiteX1" y="connsiteY1"/>
              </a:cxn>
              <a:cxn ang="0">
                <a:pos x="connsiteX2" y="connsiteY2"/>
              </a:cxn>
            </a:cxnLst>
            <a:rect l="l" t="t" r="r" b="b"/>
            <a:pathLst>
              <a:path w="4336473" h="803604">
                <a:moveTo>
                  <a:pt x="4336473" y="27709"/>
                </a:moveTo>
                <a:cubicBezTo>
                  <a:pt x="3776518" y="417945"/>
                  <a:pt x="3216563" y="808182"/>
                  <a:pt x="2493818" y="803564"/>
                </a:cubicBezTo>
                <a:cubicBezTo>
                  <a:pt x="1771073" y="798946"/>
                  <a:pt x="0" y="0"/>
                  <a:pt x="0" y="0"/>
                </a:cubicBezTo>
              </a:path>
            </a:pathLst>
          </a:cu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63" name="任意多边形 62"/>
          <p:cNvSpPr/>
          <p:nvPr/>
        </p:nvSpPr>
        <p:spPr>
          <a:xfrm>
            <a:off x="6178550" y="4221071"/>
            <a:ext cx="3589338" cy="1122363"/>
          </a:xfrm>
          <a:custGeom>
            <a:avLst/>
            <a:gdLst>
              <a:gd name="connsiteX0" fmla="*/ 3588328 w 3588328"/>
              <a:gd name="connsiteY0" fmla="*/ 41563 h 1122283"/>
              <a:gd name="connsiteX1" fmla="*/ 1662546 w 3588328"/>
              <a:gd name="connsiteY1" fmla="*/ 1122218 h 1122283"/>
              <a:gd name="connsiteX2" fmla="*/ 0 w 3588328"/>
              <a:gd name="connsiteY2" fmla="*/ 0 h 1122283"/>
            </a:gdLst>
            <a:ahLst/>
            <a:cxnLst>
              <a:cxn ang="0">
                <a:pos x="connsiteX0" y="connsiteY0"/>
              </a:cxn>
              <a:cxn ang="0">
                <a:pos x="connsiteX1" y="connsiteY1"/>
              </a:cxn>
              <a:cxn ang="0">
                <a:pos x="connsiteX2" y="connsiteY2"/>
              </a:cxn>
            </a:cxnLst>
            <a:rect l="l" t="t" r="r" b="b"/>
            <a:pathLst>
              <a:path w="3588328" h="1122283">
                <a:moveTo>
                  <a:pt x="3588328" y="41563"/>
                </a:moveTo>
                <a:cubicBezTo>
                  <a:pt x="2924464" y="585354"/>
                  <a:pt x="2260601" y="1129145"/>
                  <a:pt x="1662546" y="1122218"/>
                </a:cubicBezTo>
                <a:cubicBezTo>
                  <a:pt x="1064491" y="1115291"/>
                  <a:pt x="532245" y="557645"/>
                  <a:pt x="0" y="0"/>
                </a:cubicBezTo>
              </a:path>
            </a:pathLst>
          </a:cu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65" name="椭圆 64"/>
          <p:cNvSpPr/>
          <p:nvPr/>
        </p:nvSpPr>
        <p:spPr>
          <a:xfrm>
            <a:off x="2208214" y="3284446"/>
            <a:ext cx="71437" cy="7302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67" name="任意多边形 66"/>
          <p:cNvSpPr/>
          <p:nvPr/>
        </p:nvSpPr>
        <p:spPr>
          <a:xfrm>
            <a:off x="2282825" y="2681196"/>
            <a:ext cx="2617788" cy="612775"/>
          </a:xfrm>
          <a:custGeom>
            <a:avLst/>
            <a:gdLst>
              <a:gd name="connsiteX0" fmla="*/ 2618187 w 2618187"/>
              <a:gd name="connsiteY0" fmla="*/ 7508 h 647771"/>
              <a:gd name="connsiteX1" fmla="*/ 1009195 w 2618187"/>
              <a:gd name="connsiteY1" fmla="*/ 86639 h 647771"/>
              <a:gd name="connsiteX2" fmla="*/ 50833 w 2618187"/>
              <a:gd name="connsiteY2" fmla="*/ 622970 h 647771"/>
              <a:gd name="connsiteX3" fmla="*/ 217887 w 2618187"/>
              <a:gd name="connsiteY3" fmla="*/ 508670 h 647771"/>
            </a:gdLst>
            <a:ahLst/>
            <a:cxnLst>
              <a:cxn ang="0">
                <a:pos x="connsiteX0" y="connsiteY0"/>
              </a:cxn>
              <a:cxn ang="0">
                <a:pos x="connsiteX1" y="connsiteY1"/>
              </a:cxn>
              <a:cxn ang="0">
                <a:pos x="connsiteX2" y="connsiteY2"/>
              </a:cxn>
              <a:cxn ang="0">
                <a:pos x="connsiteX3" y="connsiteY3"/>
              </a:cxn>
            </a:cxnLst>
            <a:rect l="l" t="t" r="r" b="b"/>
            <a:pathLst>
              <a:path w="2618187" h="647771">
                <a:moveTo>
                  <a:pt x="2618187" y="7508"/>
                </a:moveTo>
                <a:cubicBezTo>
                  <a:pt x="2027637" y="-4215"/>
                  <a:pt x="1437087" y="-15938"/>
                  <a:pt x="1009195" y="86639"/>
                </a:cubicBezTo>
                <a:cubicBezTo>
                  <a:pt x="581303" y="189216"/>
                  <a:pt x="182718" y="552632"/>
                  <a:pt x="50833" y="622970"/>
                </a:cubicBezTo>
                <a:cubicBezTo>
                  <a:pt x="-81052" y="693308"/>
                  <a:pt x="68417" y="600989"/>
                  <a:pt x="217887" y="508670"/>
                </a:cubicBezTo>
              </a:path>
            </a:pathLst>
          </a:cu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13354" name="TextBox 68"/>
          <p:cNvSpPr txBox="1">
            <a:spLocks noChangeArrowheads="1"/>
          </p:cNvSpPr>
          <p:nvPr/>
        </p:nvSpPr>
        <p:spPr bwMode="auto">
          <a:xfrm>
            <a:off x="3078164" y="3292383"/>
            <a:ext cx="30638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rgbClr val="8AD0D6"/>
              </a:buClr>
              <a:buSzPct val="80000"/>
              <a:buFont typeface="Wingdings 3" panose="05040102010807070707" charset="2"/>
              <a:buChar char=""/>
              <a:defRPr sz="2000">
                <a:solidFill>
                  <a:schemeClr val="tx1"/>
                </a:solidFill>
                <a:latin typeface="Century Gothic" charset="0"/>
                <a:ea typeface="宋体" charset="-122"/>
              </a:defRPr>
            </a:lvl1pPr>
            <a:lvl2pPr marL="742950" indent="-285750">
              <a:spcBef>
                <a:spcPts val="1000"/>
              </a:spcBef>
              <a:buClr>
                <a:srgbClr val="8AD0D6"/>
              </a:buClr>
              <a:buSzPct val="80000"/>
              <a:buFont typeface="Wingdings 3" panose="05040102010807070707" charset="2"/>
              <a:buChar char=""/>
              <a:defRPr>
                <a:solidFill>
                  <a:schemeClr val="tx1"/>
                </a:solidFill>
                <a:latin typeface="Century Gothic" charset="0"/>
                <a:ea typeface="宋体" charset="-122"/>
              </a:defRPr>
            </a:lvl2pPr>
            <a:lvl3pPr marL="1143000" indent="-228600">
              <a:spcBef>
                <a:spcPts val="1000"/>
              </a:spcBef>
              <a:buClr>
                <a:srgbClr val="8AD0D6"/>
              </a:buClr>
              <a:buSzPct val="80000"/>
              <a:buFont typeface="Wingdings 3" panose="05040102010807070707" charset="2"/>
              <a:buChar char=""/>
              <a:defRPr sz="1600">
                <a:solidFill>
                  <a:schemeClr val="tx1"/>
                </a:solidFill>
                <a:latin typeface="Century Gothic" charset="0"/>
                <a:ea typeface="宋体" charset="-122"/>
              </a:defRPr>
            </a:lvl3pPr>
            <a:lvl4pPr marL="1600200" indent="-228600">
              <a:spcBef>
                <a:spcPts val="1000"/>
              </a:spcBef>
              <a:buClr>
                <a:srgbClr val="8AD0D6"/>
              </a:buClr>
              <a:buSzPct val="80000"/>
              <a:buFont typeface="Wingdings 3" panose="05040102010807070707" charset="2"/>
              <a:buChar char=""/>
              <a:defRPr sz="1400">
                <a:solidFill>
                  <a:schemeClr val="tx1"/>
                </a:solidFill>
                <a:latin typeface="Century Gothic" charset="0"/>
                <a:ea typeface="宋体" charset="-122"/>
              </a:defRPr>
            </a:lvl4pPr>
            <a:lvl5pPr marL="2057400" indent="-228600">
              <a:spcBef>
                <a:spcPts val="1000"/>
              </a:spcBef>
              <a:buClr>
                <a:srgbClr val="8AD0D6"/>
              </a:buClr>
              <a:buSzPct val="80000"/>
              <a:buFont typeface="Wingdings 3" panose="05040102010807070707" charset="2"/>
              <a:buChar char=""/>
              <a:defRPr sz="1400">
                <a:solidFill>
                  <a:schemeClr val="tx1"/>
                </a:solidFill>
                <a:latin typeface="Century Gothic" charset="0"/>
                <a:ea typeface="宋体" charset="-122"/>
              </a:defRPr>
            </a:lvl5pPr>
            <a:lvl6pPr marL="2514600" indent="-228600" eaLnBrk="0" fontAlgn="base" hangingPunct="0">
              <a:spcBef>
                <a:spcPts val="1000"/>
              </a:spcBef>
              <a:spcAft>
                <a:spcPct val="0"/>
              </a:spcAft>
              <a:buClr>
                <a:srgbClr val="8AD0D6"/>
              </a:buClr>
              <a:buSzPct val="80000"/>
              <a:buFont typeface="Wingdings 3" panose="05040102010807070707" charset="2"/>
              <a:buChar char=""/>
              <a:defRPr sz="1400">
                <a:solidFill>
                  <a:schemeClr val="tx1"/>
                </a:solidFill>
                <a:latin typeface="Century Gothic" charset="0"/>
                <a:ea typeface="宋体" charset="-122"/>
              </a:defRPr>
            </a:lvl6pPr>
            <a:lvl7pPr marL="2971800" indent="-228600" eaLnBrk="0" fontAlgn="base" hangingPunct="0">
              <a:spcBef>
                <a:spcPts val="1000"/>
              </a:spcBef>
              <a:spcAft>
                <a:spcPct val="0"/>
              </a:spcAft>
              <a:buClr>
                <a:srgbClr val="8AD0D6"/>
              </a:buClr>
              <a:buSzPct val="80000"/>
              <a:buFont typeface="Wingdings 3" panose="05040102010807070707" charset="2"/>
              <a:buChar char=""/>
              <a:defRPr sz="1400">
                <a:solidFill>
                  <a:schemeClr val="tx1"/>
                </a:solidFill>
                <a:latin typeface="Century Gothic" charset="0"/>
                <a:ea typeface="宋体" charset="-122"/>
              </a:defRPr>
            </a:lvl7pPr>
            <a:lvl8pPr marL="3429000" indent="-228600" eaLnBrk="0" fontAlgn="base" hangingPunct="0">
              <a:spcBef>
                <a:spcPts val="1000"/>
              </a:spcBef>
              <a:spcAft>
                <a:spcPct val="0"/>
              </a:spcAft>
              <a:buClr>
                <a:srgbClr val="8AD0D6"/>
              </a:buClr>
              <a:buSzPct val="80000"/>
              <a:buFont typeface="Wingdings 3" panose="05040102010807070707" charset="2"/>
              <a:buChar char=""/>
              <a:defRPr sz="1400">
                <a:solidFill>
                  <a:schemeClr val="tx1"/>
                </a:solidFill>
                <a:latin typeface="Century Gothic" charset="0"/>
                <a:ea typeface="宋体" charset="-122"/>
              </a:defRPr>
            </a:lvl8pPr>
            <a:lvl9pPr marL="3886200" indent="-228600" eaLnBrk="0" fontAlgn="base" hangingPunct="0">
              <a:spcBef>
                <a:spcPts val="1000"/>
              </a:spcBef>
              <a:spcAft>
                <a:spcPct val="0"/>
              </a:spcAft>
              <a:buClr>
                <a:srgbClr val="8AD0D6"/>
              </a:buClr>
              <a:buSzPct val="80000"/>
              <a:buFont typeface="Wingdings 3" panose="05040102010807070707" charset="2"/>
              <a:buChar char=""/>
              <a:defRPr sz="1400">
                <a:solidFill>
                  <a:schemeClr val="tx1"/>
                </a:solidFill>
                <a:latin typeface="Century Gothic" charset="0"/>
                <a:ea typeface="宋体" charset="-122"/>
              </a:defRPr>
            </a:lvl9pPr>
          </a:lstStyle>
          <a:p>
            <a:pPr eaLnBrk="1" hangingPunct="1">
              <a:spcBef>
                <a:spcPct val="0"/>
              </a:spcBef>
              <a:buClrTx/>
              <a:buSzTx/>
              <a:buFontTx/>
              <a:buNone/>
            </a:pPr>
            <a:r>
              <a:rPr lang="en-US" altLang="zh-CN" sz="1800">
                <a:latin typeface="Calibri" charset="0"/>
              </a:rPr>
              <a:t>p</a:t>
            </a:r>
            <a:endParaRPr lang="zh-CN" altLang="en-US" sz="1800">
              <a:latin typeface="Calibri" charset="0"/>
            </a:endParaRPr>
          </a:p>
        </p:txBody>
      </p:sp>
      <p:sp>
        <p:nvSpPr>
          <p:cNvPr id="13355" name="TextBox 14"/>
          <p:cNvSpPr txBox="1">
            <a:spLocks noChangeArrowheads="1"/>
          </p:cNvSpPr>
          <p:nvPr/>
        </p:nvSpPr>
        <p:spPr bwMode="auto">
          <a:xfrm>
            <a:off x="3074989" y="4754470"/>
            <a:ext cx="7651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rgbClr val="8AD0D6"/>
              </a:buClr>
              <a:buSzPct val="80000"/>
              <a:buFont typeface="Wingdings 3" panose="05040102010807070707" charset="2"/>
              <a:buChar char=""/>
              <a:defRPr sz="2000">
                <a:solidFill>
                  <a:schemeClr val="tx1"/>
                </a:solidFill>
                <a:latin typeface="Century Gothic" charset="0"/>
                <a:ea typeface="宋体" charset="-122"/>
              </a:defRPr>
            </a:lvl1pPr>
            <a:lvl2pPr marL="742950" indent="-285750">
              <a:spcBef>
                <a:spcPts val="1000"/>
              </a:spcBef>
              <a:buClr>
                <a:srgbClr val="8AD0D6"/>
              </a:buClr>
              <a:buSzPct val="80000"/>
              <a:buFont typeface="Wingdings 3" panose="05040102010807070707" charset="2"/>
              <a:buChar char=""/>
              <a:defRPr>
                <a:solidFill>
                  <a:schemeClr val="tx1"/>
                </a:solidFill>
                <a:latin typeface="Century Gothic" charset="0"/>
                <a:ea typeface="宋体" charset="-122"/>
              </a:defRPr>
            </a:lvl2pPr>
            <a:lvl3pPr marL="1143000" indent="-228600">
              <a:spcBef>
                <a:spcPts val="1000"/>
              </a:spcBef>
              <a:buClr>
                <a:srgbClr val="8AD0D6"/>
              </a:buClr>
              <a:buSzPct val="80000"/>
              <a:buFont typeface="Wingdings 3" panose="05040102010807070707" charset="2"/>
              <a:buChar char=""/>
              <a:defRPr sz="1600">
                <a:solidFill>
                  <a:schemeClr val="tx1"/>
                </a:solidFill>
                <a:latin typeface="Century Gothic" charset="0"/>
                <a:ea typeface="宋体" charset="-122"/>
              </a:defRPr>
            </a:lvl3pPr>
            <a:lvl4pPr marL="1600200" indent="-228600">
              <a:spcBef>
                <a:spcPts val="1000"/>
              </a:spcBef>
              <a:buClr>
                <a:srgbClr val="8AD0D6"/>
              </a:buClr>
              <a:buSzPct val="80000"/>
              <a:buFont typeface="Wingdings 3" panose="05040102010807070707" charset="2"/>
              <a:buChar char=""/>
              <a:defRPr sz="1400">
                <a:solidFill>
                  <a:schemeClr val="tx1"/>
                </a:solidFill>
                <a:latin typeface="Century Gothic" charset="0"/>
                <a:ea typeface="宋体" charset="-122"/>
              </a:defRPr>
            </a:lvl4pPr>
            <a:lvl5pPr marL="2057400" indent="-228600">
              <a:spcBef>
                <a:spcPts val="1000"/>
              </a:spcBef>
              <a:buClr>
                <a:srgbClr val="8AD0D6"/>
              </a:buClr>
              <a:buSzPct val="80000"/>
              <a:buFont typeface="Wingdings 3" panose="05040102010807070707" charset="2"/>
              <a:buChar char=""/>
              <a:defRPr sz="1400">
                <a:solidFill>
                  <a:schemeClr val="tx1"/>
                </a:solidFill>
                <a:latin typeface="Century Gothic" charset="0"/>
                <a:ea typeface="宋体" charset="-122"/>
              </a:defRPr>
            </a:lvl5pPr>
            <a:lvl6pPr marL="2514600" indent="-228600" eaLnBrk="0" fontAlgn="base" hangingPunct="0">
              <a:spcBef>
                <a:spcPts val="1000"/>
              </a:spcBef>
              <a:spcAft>
                <a:spcPct val="0"/>
              </a:spcAft>
              <a:buClr>
                <a:srgbClr val="8AD0D6"/>
              </a:buClr>
              <a:buSzPct val="80000"/>
              <a:buFont typeface="Wingdings 3" panose="05040102010807070707" charset="2"/>
              <a:buChar char=""/>
              <a:defRPr sz="1400">
                <a:solidFill>
                  <a:schemeClr val="tx1"/>
                </a:solidFill>
                <a:latin typeface="Century Gothic" charset="0"/>
                <a:ea typeface="宋体" charset="-122"/>
              </a:defRPr>
            </a:lvl6pPr>
            <a:lvl7pPr marL="2971800" indent="-228600" eaLnBrk="0" fontAlgn="base" hangingPunct="0">
              <a:spcBef>
                <a:spcPts val="1000"/>
              </a:spcBef>
              <a:spcAft>
                <a:spcPct val="0"/>
              </a:spcAft>
              <a:buClr>
                <a:srgbClr val="8AD0D6"/>
              </a:buClr>
              <a:buSzPct val="80000"/>
              <a:buFont typeface="Wingdings 3" panose="05040102010807070707" charset="2"/>
              <a:buChar char=""/>
              <a:defRPr sz="1400">
                <a:solidFill>
                  <a:schemeClr val="tx1"/>
                </a:solidFill>
                <a:latin typeface="Century Gothic" charset="0"/>
                <a:ea typeface="宋体" charset="-122"/>
              </a:defRPr>
            </a:lvl7pPr>
            <a:lvl8pPr marL="3429000" indent="-228600" eaLnBrk="0" fontAlgn="base" hangingPunct="0">
              <a:spcBef>
                <a:spcPts val="1000"/>
              </a:spcBef>
              <a:spcAft>
                <a:spcPct val="0"/>
              </a:spcAft>
              <a:buClr>
                <a:srgbClr val="8AD0D6"/>
              </a:buClr>
              <a:buSzPct val="80000"/>
              <a:buFont typeface="Wingdings 3" panose="05040102010807070707" charset="2"/>
              <a:buChar char=""/>
              <a:defRPr sz="1400">
                <a:solidFill>
                  <a:schemeClr val="tx1"/>
                </a:solidFill>
                <a:latin typeface="Century Gothic" charset="0"/>
                <a:ea typeface="宋体" charset="-122"/>
              </a:defRPr>
            </a:lvl8pPr>
            <a:lvl9pPr marL="3886200" indent="-228600" eaLnBrk="0" fontAlgn="base" hangingPunct="0">
              <a:spcBef>
                <a:spcPts val="1000"/>
              </a:spcBef>
              <a:spcAft>
                <a:spcPct val="0"/>
              </a:spcAft>
              <a:buClr>
                <a:srgbClr val="8AD0D6"/>
              </a:buClr>
              <a:buSzPct val="80000"/>
              <a:buFont typeface="Wingdings 3" panose="05040102010807070707" charset="2"/>
              <a:buChar char=""/>
              <a:defRPr sz="1400">
                <a:solidFill>
                  <a:schemeClr val="tx1"/>
                </a:solidFill>
                <a:latin typeface="Century Gothic" charset="0"/>
                <a:ea typeface="宋体" charset="-122"/>
              </a:defRPr>
            </a:lvl9pPr>
          </a:lstStyle>
          <a:p>
            <a:pPr eaLnBrk="1" hangingPunct="1">
              <a:spcBef>
                <a:spcPct val="0"/>
              </a:spcBef>
              <a:buClrTx/>
              <a:buSzTx/>
              <a:buFontTx/>
              <a:buNone/>
            </a:pPr>
            <a:r>
              <a:rPr lang="en-US" altLang="zh-CN" sz="1800">
                <a:solidFill>
                  <a:srgbClr val="FF0000"/>
                </a:solidFill>
                <a:latin typeface="华文新魏" panose="02010800040101010101" charset="-122"/>
                <a:ea typeface="华文新魏" panose="02010800040101010101" charset="-122"/>
              </a:rPr>
              <a:t>DOM</a:t>
            </a:r>
            <a:endParaRPr lang="zh-CN" altLang="en-US" sz="1800">
              <a:solidFill>
                <a:srgbClr val="FF0000"/>
              </a:solidFill>
              <a:latin typeface="华文新魏" panose="02010800040101010101" charset="-122"/>
              <a:ea typeface="华文新魏" panose="02010800040101010101" charset="-122"/>
            </a:endParaRPr>
          </a:p>
        </p:txBody>
      </p:sp>
      <p:sp>
        <p:nvSpPr>
          <p:cNvPr id="13356" name="TextBox 15"/>
          <p:cNvSpPr txBox="1">
            <a:spLocks noChangeArrowheads="1"/>
          </p:cNvSpPr>
          <p:nvPr/>
        </p:nvSpPr>
        <p:spPr bwMode="auto">
          <a:xfrm>
            <a:off x="8328025" y="4843370"/>
            <a:ext cx="87788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rgbClr val="8AD0D6"/>
              </a:buClr>
              <a:buSzPct val="80000"/>
              <a:buFont typeface="Wingdings 3" panose="05040102010807070707" charset="2"/>
              <a:buChar char=""/>
              <a:defRPr sz="2000">
                <a:solidFill>
                  <a:schemeClr val="tx1"/>
                </a:solidFill>
                <a:latin typeface="Century Gothic" charset="0"/>
                <a:ea typeface="宋体" charset="-122"/>
              </a:defRPr>
            </a:lvl1pPr>
            <a:lvl2pPr marL="742950" indent="-285750">
              <a:spcBef>
                <a:spcPts val="1000"/>
              </a:spcBef>
              <a:buClr>
                <a:srgbClr val="8AD0D6"/>
              </a:buClr>
              <a:buSzPct val="80000"/>
              <a:buFont typeface="Wingdings 3" panose="05040102010807070707" charset="2"/>
              <a:buChar char=""/>
              <a:defRPr>
                <a:solidFill>
                  <a:schemeClr val="tx1"/>
                </a:solidFill>
                <a:latin typeface="Century Gothic" charset="0"/>
                <a:ea typeface="宋体" charset="-122"/>
              </a:defRPr>
            </a:lvl2pPr>
            <a:lvl3pPr marL="1143000" indent="-228600">
              <a:spcBef>
                <a:spcPts val="1000"/>
              </a:spcBef>
              <a:buClr>
                <a:srgbClr val="8AD0D6"/>
              </a:buClr>
              <a:buSzPct val="80000"/>
              <a:buFont typeface="Wingdings 3" panose="05040102010807070707" charset="2"/>
              <a:buChar char=""/>
              <a:defRPr sz="1600">
                <a:solidFill>
                  <a:schemeClr val="tx1"/>
                </a:solidFill>
                <a:latin typeface="Century Gothic" charset="0"/>
                <a:ea typeface="宋体" charset="-122"/>
              </a:defRPr>
            </a:lvl3pPr>
            <a:lvl4pPr marL="1600200" indent="-228600">
              <a:spcBef>
                <a:spcPts val="1000"/>
              </a:spcBef>
              <a:buClr>
                <a:srgbClr val="8AD0D6"/>
              </a:buClr>
              <a:buSzPct val="80000"/>
              <a:buFont typeface="Wingdings 3" panose="05040102010807070707" charset="2"/>
              <a:buChar char=""/>
              <a:defRPr sz="1400">
                <a:solidFill>
                  <a:schemeClr val="tx1"/>
                </a:solidFill>
                <a:latin typeface="Century Gothic" charset="0"/>
                <a:ea typeface="宋体" charset="-122"/>
              </a:defRPr>
            </a:lvl4pPr>
            <a:lvl5pPr marL="2057400" indent="-228600">
              <a:spcBef>
                <a:spcPts val="1000"/>
              </a:spcBef>
              <a:buClr>
                <a:srgbClr val="8AD0D6"/>
              </a:buClr>
              <a:buSzPct val="80000"/>
              <a:buFont typeface="Wingdings 3" panose="05040102010807070707" charset="2"/>
              <a:buChar char=""/>
              <a:defRPr sz="1400">
                <a:solidFill>
                  <a:schemeClr val="tx1"/>
                </a:solidFill>
                <a:latin typeface="Century Gothic" charset="0"/>
                <a:ea typeface="宋体" charset="-122"/>
              </a:defRPr>
            </a:lvl5pPr>
            <a:lvl6pPr marL="2514600" indent="-228600" eaLnBrk="0" fontAlgn="base" hangingPunct="0">
              <a:spcBef>
                <a:spcPts val="1000"/>
              </a:spcBef>
              <a:spcAft>
                <a:spcPct val="0"/>
              </a:spcAft>
              <a:buClr>
                <a:srgbClr val="8AD0D6"/>
              </a:buClr>
              <a:buSzPct val="80000"/>
              <a:buFont typeface="Wingdings 3" panose="05040102010807070707" charset="2"/>
              <a:buChar char=""/>
              <a:defRPr sz="1400">
                <a:solidFill>
                  <a:schemeClr val="tx1"/>
                </a:solidFill>
                <a:latin typeface="Century Gothic" charset="0"/>
                <a:ea typeface="宋体" charset="-122"/>
              </a:defRPr>
            </a:lvl6pPr>
            <a:lvl7pPr marL="2971800" indent="-228600" eaLnBrk="0" fontAlgn="base" hangingPunct="0">
              <a:spcBef>
                <a:spcPts val="1000"/>
              </a:spcBef>
              <a:spcAft>
                <a:spcPct val="0"/>
              </a:spcAft>
              <a:buClr>
                <a:srgbClr val="8AD0D6"/>
              </a:buClr>
              <a:buSzPct val="80000"/>
              <a:buFont typeface="Wingdings 3" panose="05040102010807070707" charset="2"/>
              <a:buChar char=""/>
              <a:defRPr sz="1400">
                <a:solidFill>
                  <a:schemeClr val="tx1"/>
                </a:solidFill>
                <a:latin typeface="Century Gothic" charset="0"/>
                <a:ea typeface="宋体" charset="-122"/>
              </a:defRPr>
            </a:lvl7pPr>
            <a:lvl8pPr marL="3429000" indent="-228600" eaLnBrk="0" fontAlgn="base" hangingPunct="0">
              <a:spcBef>
                <a:spcPts val="1000"/>
              </a:spcBef>
              <a:spcAft>
                <a:spcPct val="0"/>
              </a:spcAft>
              <a:buClr>
                <a:srgbClr val="8AD0D6"/>
              </a:buClr>
              <a:buSzPct val="80000"/>
              <a:buFont typeface="Wingdings 3" panose="05040102010807070707" charset="2"/>
              <a:buChar char=""/>
              <a:defRPr sz="1400">
                <a:solidFill>
                  <a:schemeClr val="tx1"/>
                </a:solidFill>
                <a:latin typeface="Century Gothic" charset="0"/>
                <a:ea typeface="宋体" charset="-122"/>
              </a:defRPr>
            </a:lvl8pPr>
            <a:lvl9pPr marL="3886200" indent="-228600" eaLnBrk="0" fontAlgn="base" hangingPunct="0">
              <a:spcBef>
                <a:spcPts val="1000"/>
              </a:spcBef>
              <a:spcAft>
                <a:spcPct val="0"/>
              </a:spcAft>
              <a:buClr>
                <a:srgbClr val="8AD0D6"/>
              </a:buClr>
              <a:buSzPct val="80000"/>
              <a:buFont typeface="Wingdings 3" panose="05040102010807070707" charset="2"/>
              <a:buChar char=""/>
              <a:defRPr sz="1400">
                <a:solidFill>
                  <a:schemeClr val="tx1"/>
                </a:solidFill>
                <a:latin typeface="Century Gothic" charset="0"/>
                <a:ea typeface="宋体" charset="-122"/>
              </a:defRPr>
            </a:lvl9pPr>
          </a:lstStyle>
          <a:p>
            <a:pPr eaLnBrk="1" hangingPunct="1">
              <a:spcBef>
                <a:spcPct val="0"/>
              </a:spcBef>
              <a:buClrTx/>
              <a:buSzTx/>
              <a:buFontTx/>
              <a:buNone/>
            </a:pPr>
            <a:r>
              <a:rPr lang="zh-CN" altLang="en-US" sz="1800">
                <a:solidFill>
                  <a:srgbClr val="FF0000"/>
                </a:solidFill>
                <a:latin typeface="华文新魏" panose="02010800040101010101" charset="-122"/>
                <a:ea typeface="华文新魏" panose="02010800040101010101" charset="-122"/>
              </a:rPr>
              <a:t>渲染树</a:t>
            </a:r>
            <a:endParaRPr lang="zh-CN" altLang="en-US" sz="1800">
              <a:latin typeface="Calibri" charset="0"/>
            </a:endParaRPr>
          </a:p>
        </p:txBody>
      </p:sp>
      <p:sp>
        <p:nvSpPr>
          <p:cNvPr id="13357" name="TextBox 16"/>
          <p:cNvSpPr txBox="1">
            <a:spLocks noChangeArrowheads="1"/>
          </p:cNvSpPr>
          <p:nvPr/>
        </p:nvSpPr>
        <p:spPr bwMode="auto">
          <a:xfrm>
            <a:off x="1539811" y="5861253"/>
            <a:ext cx="8488362"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rgbClr val="8AD0D6"/>
              </a:buClr>
              <a:buSzPct val="80000"/>
              <a:buFont typeface="Wingdings 3" panose="05040102010807070707" charset="2"/>
              <a:buChar char=""/>
              <a:defRPr sz="2000">
                <a:solidFill>
                  <a:schemeClr val="tx1"/>
                </a:solidFill>
                <a:latin typeface="Century Gothic" charset="0"/>
                <a:ea typeface="宋体" charset="-122"/>
              </a:defRPr>
            </a:lvl1pPr>
            <a:lvl2pPr marL="742950" indent="-285750">
              <a:spcBef>
                <a:spcPts val="1000"/>
              </a:spcBef>
              <a:buClr>
                <a:srgbClr val="8AD0D6"/>
              </a:buClr>
              <a:buSzPct val="80000"/>
              <a:buFont typeface="Wingdings 3" panose="05040102010807070707" charset="2"/>
              <a:buChar char=""/>
              <a:defRPr>
                <a:solidFill>
                  <a:schemeClr val="tx1"/>
                </a:solidFill>
                <a:latin typeface="Century Gothic" charset="0"/>
                <a:ea typeface="宋体" charset="-122"/>
              </a:defRPr>
            </a:lvl2pPr>
            <a:lvl3pPr marL="1143000" indent="-228600">
              <a:spcBef>
                <a:spcPts val="1000"/>
              </a:spcBef>
              <a:buClr>
                <a:srgbClr val="8AD0D6"/>
              </a:buClr>
              <a:buSzPct val="80000"/>
              <a:buFont typeface="Wingdings 3" panose="05040102010807070707" charset="2"/>
              <a:buChar char=""/>
              <a:defRPr sz="1600">
                <a:solidFill>
                  <a:schemeClr val="tx1"/>
                </a:solidFill>
                <a:latin typeface="Century Gothic" charset="0"/>
                <a:ea typeface="宋体" charset="-122"/>
              </a:defRPr>
            </a:lvl3pPr>
            <a:lvl4pPr marL="1600200" indent="-228600">
              <a:spcBef>
                <a:spcPts val="1000"/>
              </a:spcBef>
              <a:buClr>
                <a:srgbClr val="8AD0D6"/>
              </a:buClr>
              <a:buSzPct val="80000"/>
              <a:buFont typeface="Wingdings 3" panose="05040102010807070707" charset="2"/>
              <a:buChar char=""/>
              <a:defRPr sz="1400">
                <a:solidFill>
                  <a:schemeClr val="tx1"/>
                </a:solidFill>
                <a:latin typeface="Century Gothic" charset="0"/>
                <a:ea typeface="宋体" charset="-122"/>
              </a:defRPr>
            </a:lvl4pPr>
            <a:lvl5pPr marL="2057400" indent="-228600">
              <a:spcBef>
                <a:spcPts val="1000"/>
              </a:spcBef>
              <a:buClr>
                <a:srgbClr val="8AD0D6"/>
              </a:buClr>
              <a:buSzPct val="80000"/>
              <a:buFont typeface="Wingdings 3" panose="05040102010807070707" charset="2"/>
              <a:buChar char=""/>
              <a:defRPr sz="1400">
                <a:solidFill>
                  <a:schemeClr val="tx1"/>
                </a:solidFill>
                <a:latin typeface="Century Gothic" charset="0"/>
                <a:ea typeface="宋体" charset="-122"/>
              </a:defRPr>
            </a:lvl5pPr>
            <a:lvl6pPr marL="2514600" indent="-228600" eaLnBrk="0" fontAlgn="base" hangingPunct="0">
              <a:spcBef>
                <a:spcPts val="1000"/>
              </a:spcBef>
              <a:spcAft>
                <a:spcPct val="0"/>
              </a:spcAft>
              <a:buClr>
                <a:srgbClr val="8AD0D6"/>
              </a:buClr>
              <a:buSzPct val="80000"/>
              <a:buFont typeface="Wingdings 3" panose="05040102010807070707" charset="2"/>
              <a:buChar char=""/>
              <a:defRPr sz="1400">
                <a:solidFill>
                  <a:schemeClr val="tx1"/>
                </a:solidFill>
                <a:latin typeface="Century Gothic" charset="0"/>
                <a:ea typeface="宋体" charset="-122"/>
              </a:defRPr>
            </a:lvl6pPr>
            <a:lvl7pPr marL="2971800" indent="-228600" eaLnBrk="0" fontAlgn="base" hangingPunct="0">
              <a:spcBef>
                <a:spcPts val="1000"/>
              </a:spcBef>
              <a:spcAft>
                <a:spcPct val="0"/>
              </a:spcAft>
              <a:buClr>
                <a:srgbClr val="8AD0D6"/>
              </a:buClr>
              <a:buSzPct val="80000"/>
              <a:buFont typeface="Wingdings 3" panose="05040102010807070707" charset="2"/>
              <a:buChar char=""/>
              <a:defRPr sz="1400">
                <a:solidFill>
                  <a:schemeClr val="tx1"/>
                </a:solidFill>
                <a:latin typeface="Century Gothic" charset="0"/>
                <a:ea typeface="宋体" charset="-122"/>
              </a:defRPr>
            </a:lvl7pPr>
            <a:lvl8pPr marL="3429000" indent="-228600" eaLnBrk="0" fontAlgn="base" hangingPunct="0">
              <a:spcBef>
                <a:spcPts val="1000"/>
              </a:spcBef>
              <a:spcAft>
                <a:spcPct val="0"/>
              </a:spcAft>
              <a:buClr>
                <a:srgbClr val="8AD0D6"/>
              </a:buClr>
              <a:buSzPct val="80000"/>
              <a:buFont typeface="Wingdings 3" panose="05040102010807070707" charset="2"/>
              <a:buChar char=""/>
              <a:defRPr sz="1400">
                <a:solidFill>
                  <a:schemeClr val="tx1"/>
                </a:solidFill>
                <a:latin typeface="Century Gothic" charset="0"/>
                <a:ea typeface="宋体" charset="-122"/>
              </a:defRPr>
            </a:lvl8pPr>
            <a:lvl9pPr marL="3886200" indent="-228600" eaLnBrk="0" fontAlgn="base" hangingPunct="0">
              <a:spcBef>
                <a:spcPts val="1000"/>
              </a:spcBef>
              <a:spcAft>
                <a:spcPct val="0"/>
              </a:spcAft>
              <a:buClr>
                <a:srgbClr val="8AD0D6"/>
              </a:buClr>
              <a:buSzPct val="80000"/>
              <a:buFont typeface="Wingdings 3" panose="05040102010807070707" charset="2"/>
              <a:buChar char=""/>
              <a:defRPr sz="1400">
                <a:solidFill>
                  <a:schemeClr val="tx1"/>
                </a:solidFill>
                <a:latin typeface="Century Gothic" charset="0"/>
                <a:ea typeface="宋体" charset="-122"/>
              </a:defRPr>
            </a:lvl9pPr>
          </a:lstStyle>
          <a:p>
            <a:pPr eaLnBrk="1" hangingPunct="1">
              <a:spcBef>
                <a:spcPct val="0"/>
              </a:spcBef>
              <a:buClrTx/>
              <a:buSzTx/>
              <a:buFontTx/>
              <a:buNone/>
            </a:pPr>
            <a:r>
              <a:rPr lang="en-US" altLang="zh-CN" sz="1800" dirty="0">
                <a:latin typeface="华文新魏" panose="02010800040101010101" charset="-122"/>
                <a:ea typeface="华文新魏" panose="02010800040101010101" charset="-122"/>
              </a:rPr>
              <a:t>3</a:t>
            </a:r>
            <a:r>
              <a:rPr lang="zh-CN" altLang="en-US" sz="1800" dirty="0">
                <a:latin typeface="华文新魏" panose="02010800040101010101" charset="-122"/>
                <a:ea typeface="华文新魏" panose="02010800040101010101" charset="-122"/>
              </a:rPr>
              <a:t>、解析浏览器自带样式、外部</a:t>
            </a:r>
            <a:r>
              <a:rPr lang="en-US" altLang="zh-CN" sz="1800" dirty="0">
                <a:latin typeface="华文新魏" panose="02010800040101010101" charset="-122"/>
                <a:ea typeface="华文新魏" panose="02010800040101010101" charset="-122"/>
              </a:rPr>
              <a:t>CSS</a:t>
            </a:r>
            <a:r>
              <a:rPr lang="zh-CN" altLang="en-US" sz="1800" dirty="0">
                <a:latin typeface="华文新魏" panose="02010800040101010101" charset="-122"/>
                <a:ea typeface="华文新魏" panose="02010800040101010101" charset="-122"/>
              </a:rPr>
              <a:t>样式、</a:t>
            </a:r>
            <a:r>
              <a:rPr lang="en-US" altLang="zh-CN" sz="1800" dirty="0">
                <a:latin typeface="华文新魏" panose="02010800040101010101" charset="-122"/>
                <a:ea typeface="华文新魏" panose="02010800040101010101" charset="-122"/>
              </a:rPr>
              <a:t>style</a:t>
            </a:r>
            <a:r>
              <a:rPr lang="zh-CN" altLang="en-US" sz="1800" dirty="0">
                <a:latin typeface="华文新魏" panose="02010800040101010101" charset="-122"/>
                <a:ea typeface="华文新魏" panose="02010800040101010101" charset="-122"/>
              </a:rPr>
              <a:t>样式，生成</a:t>
            </a:r>
            <a:r>
              <a:rPr lang="en-US" altLang="zh-CN" sz="1800" dirty="0">
                <a:latin typeface="华文新魏" panose="02010800040101010101" charset="-122"/>
                <a:ea typeface="华文新魏" panose="02010800040101010101" charset="-122"/>
              </a:rPr>
              <a:t>CSSOM(</a:t>
            </a:r>
            <a:r>
              <a:rPr lang="en-US" altLang="zh-CN" sz="1600" dirty="0">
                <a:latin typeface="华文新魏" panose="02010800040101010101" charset="-122"/>
                <a:ea typeface="华文新魏" panose="02010800040101010101" charset="-122"/>
              </a:rPr>
              <a:t>CSS Object Model</a:t>
            </a:r>
            <a:r>
              <a:rPr lang="en-US" altLang="zh-CN" sz="1800" dirty="0">
                <a:latin typeface="华文新魏" panose="02010800040101010101" charset="-122"/>
                <a:ea typeface="华文新魏" panose="02010800040101010101" charset="-122"/>
              </a:rPr>
              <a:t>)</a:t>
            </a:r>
            <a:endParaRPr lang="en-US" altLang="zh-CN" sz="1800" dirty="0">
              <a:latin typeface="华文新魏" panose="02010800040101010101" charset="-122"/>
              <a:ea typeface="华文新魏" panose="02010800040101010101" charset="-122"/>
            </a:endParaRPr>
          </a:p>
          <a:p>
            <a:pPr eaLnBrk="1" hangingPunct="1">
              <a:spcBef>
                <a:spcPct val="0"/>
              </a:spcBef>
              <a:buClrTx/>
              <a:buSzTx/>
              <a:buFontTx/>
              <a:buNone/>
            </a:pPr>
            <a:r>
              <a:rPr lang="en-US" altLang="zh-CN" sz="1800" dirty="0">
                <a:latin typeface="华文新魏" panose="02010800040101010101" charset="-122"/>
                <a:ea typeface="华文新魏" panose="02010800040101010101" charset="-122"/>
              </a:rPr>
              <a:t>4</a:t>
            </a:r>
            <a:r>
              <a:rPr lang="zh-CN" altLang="en-US" sz="1800" dirty="0">
                <a:latin typeface="华文新魏" panose="02010800040101010101" charset="-122"/>
                <a:ea typeface="华文新魏" panose="02010800040101010101" charset="-122"/>
              </a:rPr>
              <a:t>、结合</a:t>
            </a:r>
            <a:r>
              <a:rPr lang="en-US" altLang="zh-CN" sz="1800" dirty="0">
                <a:latin typeface="华文新魏" panose="02010800040101010101" charset="-122"/>
                <a:ea typeface="华文新魏" panose="02010800040101010101" charset="-122"/>
              </a:rPr>
              <a:t>DOM</a:t>
            </a:r>
            <a:r>
              <a:rPr lang="zh-CN" altLang="en-US" sz="1800" dirty="0">
                <a:latin typeface="华文新魏" panose="02010800040101010101" charset="-122"/>
                <a:ea typeface="华文新魏" panose="02010800040101010101" charset="-122"/>
              </a:rPr>
              <a:t>和</a:t>
            </a:r>
            <a:r>
              <a:rPr lang="en-US" altLang="zh-CN" sz="1800" dirty="0">
                <a:latin typeface="华文新魏" panose="02010800040101010101" charset="-122"/>
                <a:ea typeface="华文新魏" panose="02010800040101010101" charset="-122"/>
              </a:rPr>
              <a:t>CSSOM</a:t>
            </a:r>
            <a:r>
              <a:rPr lang="zh-CN" altLang="en-US" sz="1800" dirty="0">
                <a:latin typeface="华文新魏" panose="02010800040101010101" charset="-122"/>
                <a:ea typeface="华文新魏" panose="02010800040101010101" charset="-122"/>
              </a:rPr>
              <a:t>，生成一棵渲染树，这一步即</a:t>
            </a:r>
            <a:r>
              <a:rPr lang="en-US" altLang="zh-CN" sz="1800" dirty="0">
                <a:solidFill>
                  <a:srgbClr val="FF0000"/>
                </a:solidFill>
                <a:latin typeface="华文新魏" panose="02010800040101010101" charset="-122"/>
                <a:ea typeface="华文新魏" panose="02010800040101010101" charset="-122"/>
              </a:rPr>
              <a:t>Recalculate Style</a:t>
            </a:r>
            <a:endParaRPr lang="zh-CN" altLang="en-US" sz="1800" dirty="0">
              <a:solidFill>
                <a:srgbClr val="FF0000"/>
              </a:solidFill>
              <a:latin typeface="华文新魏" panose="02010800040101010101" charset="-122"/>
              <a:ea typeface="华文新魏" panose="020108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fade">
                                      <p:cBhvr>
                                        <p:cTn id="7" dur="1000"/>
                                        <p:tgtEl>
                                          <p:spTgt spid="57"/>
                                        </p:tgtEl>
                                      </p:cBhvr>
                                    </p:animEffect>
                                    <p:anim calcmode="lin" valueType="num">
                                      <p:cBhvr>
                                        <p:cTn id="8" dur="1000" fill="hold"/>
                                        <p:tgtEl>
                                          <p:spTgt spid="57"/>
                                        </p:tgtEl>
                                        <p:attrNameLst>
                                          <p:attrName>ppt_x</p:attrName>
                                        </p:attrNameLst>
                                      </p:cBhvr>
                                      <p:tavLst>
                                        <p:tav tm="0">
                                          <p:val>
                                            <p:strVal val="#ppt_x"/>
                                          </p:val>
                                        </p:tav>
                                        <p:tav tm="100000">
                                          <p:val>
                                            <p:strVal val="#ppt_x"/>
                                          </p:val>
                                        </p:tav>
                                      </p:tavLst>
                                    </p:anim>
                                    <p:anim calcmode="lin" valueType="num">
                                      <p:cBhvr>
                                        <p:cTn id="9" dur="1000" fill="hold"/>
                                        <p:tgtEl>
                                          <p:spTgt spid="57"/>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61"/>
                                        </p:tgtEl>
                                        <p:attrNameLst>
                                          <p:attrName>style.visibility</p:attrName>
                                        </p:attrNameLst>
                                      </p:cBhvr>
                                      <p:to>
                                        <p:strVal val="visible"/>
                                      </p:to>
                                    </p:set>
                                    <p:animEffect transition="in" filter="fade">
                                      <p:cBhvr>
                                        <p:cTn id="12" dur="1000"/>
                                        <p:tgtEl>
                                          <p:spTgt spid="61"/>
                                        </p:tgtEl>
                                      </p:cBhvr>
                                    </p:animEffect>
                                    <p:anim calcmode="lin" valueType="num">
                                      <p:cBhvr>
                                        <p:cTn id="13" dur="1000" fill="hold"/>
                                        <p:tgtEl>
                                          <p:spTgt spid="61"/>
                                        </p:tgtEl>
                                        <p:attrNameLst>
                                          <p:attrName>ppt_x</p:attrName>
                                        </p:attrNameLst>
                                      </p:cBhvr>
                                      <p:tavLst>
                                        <p:tav tm="0">
                                          <p:val>
                                            <p:strVal val="#ppt_x"/>
                                          </p:val>
                                        </p:tav>
                                        <p:tav tm="100000">
                                          <p:val>
                                            <p:strVal val="#ppt_x"/>
                                          </p:val>
                                        </p:tav>
                                      </p:tavLst>
                                    </p:anim>
                                    <p:anim calcmode="lin" valueType="num">
                                      <p:cBhvr>
                                        <p:cTn id="14" dur="1000" fill="hold"/>
                                        <p:tgtEl>
                                          <p:spTgt spid="61"/>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58"/>
                                        </p:tgtEl>
                                        <p:attrNameLst>
                                          <p:attrName>style.visibility</p:attrName>
                                        </p:attrNameLst>
                                      </p:cBhvr>
                                      <p:to>
                                        <p:strVal val="visible"/>
                                      </p:to>
                                    </p:set>
                                    <p:animEffect transition="in" filter="fade">
                                      <p:cBhvr>
                                        <p:cTn id="17" dur="1000"/>
                                        <p:tgtEl>
                                          <p:spTgt spid="58"/>
                                        </p:tgtEl>
                                      </p:cBhvr>
                                    </p:animEffect>
                                    <p:anim calcmode="lin" valueType="num">
                                      <p:cBhvr>
                                        <p:cTn id="18" dur="1000" fill="hold"/>
                                        <p:tgtEl>
                                          <p:spTgt spid="58"/>
                                        </p:tgtEl>
                                        <p:attrNameLst>
                                          <p:attrName>ppt_x</p:attrName>
                                        </p:attrNameLst>
                                      </p:cBhvr>
                                      <p:tavLst>
                                        <p:tav tm="0">
                                          <p:val>
                                            <p:strVal val="#ppt_x"/>
                                          </p:val>
                                        </p:tav>
                                        <p:tav tm="100000">
                                          <p:val>
                                            <p:strVal val="#ppt_x"/>
                                          </p:val>
                                        </p:tav>
                                      </p:tavLst>
                                    </p:anim>
                                    <p:anim calcmode="lin" valueType="num">
                                      <p:cBhvr>
                                        <p:cTn id="19" dur="1000" fill="hold"/>
                                        <p:tgtEl>
                                          <p:spTgt spid="58"/>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60"/>
                                        </p:tgtEl>
                                        <p:attrNameLst>
                                          <p:attrName>style.visibility</p:attrName>
                                        </p:attrNameLst>
                                      </p:cBhvr>
                                      <p:to>
                                        <p:strVal val="visible"/>
                                      </p:to>
                                    </p:set>
                                    <p:animEffect transition="in" filter="fade">
                                      <p:cBhvr>
                                        <p:cTn id="22" dur="1000"/>
                                        <p:tgtEl>
                                          <p:spTgt spid="60"/>
                                        </p:tgtEl>
                                      </p:cBhvr>
                                    </p:animEffect>
                                    <p:anim calcmode="lin" valueType="num">
                                      <p:cBhvr>
                                        <p:cTn id="23" dur="1000" fill="hold"/>
                                        <p:tgtEl>
                                          <p:spTgt spid="60"/>
                                        </p:tgtEl>
                                        <p:attrNameLst>
                                          <p:attrName>ppt_x</p:attrName>
                                        </p:attrNameLst>
                                      </p:cBhvr>
                                      <p:tavLst>
                                        <p:tav tm="0">
                                          <p:val>
                                            <p:strVal val="#ppt_x"/>
                                          </p:val>
                                        </p:tav>
                                        <p:tav tm="100000">
                                          <p:val>
                                            <p:strVal val="#ppt_x"/>
                                          </p:val>
                                        </p:tav>
                                      </p:tavLst>
                                    </p:anim>
                                    <p:anim calcmode="lin" valueType="num">
                                      <p:cBhvr>
                                        <p:cTn id="24" dur="1000" fill="hold"/>
                                        <p:tgtEl>
                                          <p:spTgt spid="60"/>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62"/>
                                        </p:tgtEl>
                                        <p:attrNameLst>
                                          <p:attrName>style.visibility</p:attrName>
                                        </p:attrNameLst>
                                      </p:cBhvr>
                                      <p:to>
                                        <p:strVal val="visible"/>
                                      </p:to>
                                    </p:set>
                                    <p:animEffect transition="in" filter="fade">
                                      <p:cBhvr>
                                        <p:cTn id="27" dur="1000"/>
                                        <p:tgtEl>
                                          <p:spTgt spid="62"/>
                                        </p:tgtEl>
                                      </p:cBhvr>
                                    </p:animEffect>
                                    <p:anim calcmode="lin" valueType="num">
                                      <p:cBhvr>
                                        <p:cTn id="28" dur="1000" fill="hold"/>
                                        <p:tgtEl>
                                          <p:spTgt spid="62"/>
                                        </p:tgtEl>
                                        <p:attrNameLst>
                                          <p:attrName>ppt_x</p:attrName>
                                        </p:attrNameLst>
                                      </p:cBhvr>
                                      <p:tavLst>
                                        <p:tav tm="0">
                                          <p:val>
                                            <p:strVal val="#ppt_x"/>
                                          </p:val>
                                        </p:tav>
                                        <p:tav tm="100000">
                                          <p:val>
                                            <p:strVal val="#ppt_x"/>
                                          </p:val>
                                        </p:tav>
                                      </p:tavLst>
                                    </p:anim>
                                    <p:anim calcmode="lin" valueType="num">
                                      <p:cBhvr>
                                        <p:cTn id="29" dur="1000" fill="hold"/>
                                        <p:tgtEl>
                                          <p:spTgt spid="62"/>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63"/>
                                        </p:tgtEl>
                                        <p:attrNameLst>
                                          <p:attrName>style.visibility</p:attrName>
                                        </p:attrNameLst>
                                      </p:cBhvr>
                                      <p:to>
                                        <p:strVal val="visible"/>
                                      </p:to>
                                    </p:set>
                                    <p:animEffect transition="in" filter="fade">
                                      <p:cBhvr>
                                        <p:cTn id="32" dur="1000"/>
                                        <p:tgtEl>
                                          <p:spTgt spid="63"/>
                                        </p:tgtEl>
                                      </p:cBhvr>
                                    </p:animEffect>
                                    <p:anim calcmode="lin" valueType="num">
                                      <p:cBhvr>
                                        <p:cTn id="33" dur="1000" fill="hold"/>
                                        <p:tgtEl>
                                          <p:spTgt spid="63"/>
                                        </p:tgtEl>
                                        <p:attrNameLst>
                                          <p:attrName>ppt_x</p:attrName>
                                        </p:attrNameLst>
                                      </p:cBhvr>
                                      <p:tavLst>
                                        <p:tav tm="0">
                                          <p:val>
                                            <p:strVal val="#ppt_x"/>
                                          </p:val>
                                        </p:tav>
                                        <p:tav tm="100000">
                                          <p:val>
                                            <p:strVal val="#ppt_x"/>
                                          </p:val>
                                        </p:tav>
                                      </p:tavLst>
                                    </p:anim>
                                    <p:anim calcmode="lin" valueType="num">
                                      <p:cBhvr>
                                        <p:cTn id="34" dur="1000" fill="hold"/>
                                        <p:tgtEl>
                                          <p:spTgt spid="6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1"/>
          <a:tile tx="0" ty="0" sx="100000" sy="100000" flip="none" algn="tl"/>
        </a:blipFill>
        <a:effectLst/>
      </p:bgPr>
    </p:bg>
    <p:spTree>
      <p:nvGrpSpPr>
        <p:cNvPr id="1" name=""/>
        <p:cNvGrpSpPr/>
        <p:nvPr/>
      </p:nvGrpSpPr>
      <p:grpSpPr>
        <a:xfrm>
          <a:off x="0" y="0"/>
          <a:ext cx="0" cy="0"/>
          <a:chOff x="0" y="0"/>
          <a:chExt cx="0" cy="0"/>
        </a:xfrm>
      </p:grpSpPr>
      <p:sp>
        <p:nvSpPr>
          <p:cNvPr id="14338" name="标题 1"/>
          <p:cNvSpPr>
            <a:spLocks noGrp="1"/>
          </p:cNvSpPr>
          <p:nvPr>
            <p:ph type="title"/>
          </p:nvPr>
        </p:nvSpPr>
        <p:spPr/>
        <p:txBody>
          <a:bodyPr/>
          <a:lstStyle/>
          <a:p>
            <a:pPr eaLnBrk="1" hangingPunct="1"/>
            <a:r>
              <a:rPr lang="en-US" altLang="zh-CN" sz="2800" dirty="0">
                <a:solidFill>
                  <a:srgbClr val="FF0000"/>
                </a:solidFill>
                <a:latin typeface="华文新魏" panose="02010800040101010101" charset="-122"/>
                <a:ea typeface="华文新魏" panose="02010800040101010101" charset="-122"/>
              </a:rPr>
              <a:t>2</a:t>
            </a:r>
            <a:r>
              <a:rPr lang="zh-CN" altLang="en-US" sz="2800" dirty="0">
                <a:solidFill>
                  <a:srgbClr val="FF0000"/>
                </a:solidFill>
                <a:latin typeface="华文新魏" panose="02010800040101010101" charset="-122"/>
                <a:ea typeface="华文新魏" panose="02010800040101010101" charset="-122"/>
              </a:rPr>
              <a:t>、渲染树 </a:t>
            </a:r>
            <a:br>
              <a:rPr lang="en-US" altLang="zh-CN" sz="2800" dirty="0">
                <a:latin typeface="华文新魏" panose="02010800040101010101" charset="-122"/>
                <a:ea typeface="华文新魏" panose="02010800040101010101" charset="-122"/>
              </a:rPr>
            </a:br>
            <a:endParaRPr lang="zh-CN" altLang="en-US" sz="2800" dirty="0"/>
          </a:p>
        </p:txBody>
      </p:sp>
      <p:sp>
        <p:nvSpPr>
          <p:cNvPr id="4" name="矩形 3"/>
          <p:cNvSpPr/>
          <p:nvPr/>
        </p:nvSpPr>
        <p:spPr>
          <a:xfrm>
            <a:off x="5535614" y="2278063"/>
            <a:ext cx="4752975" cy="2032000"/>
          </a:xfrm>
          <a:prstGeom prst="rect">
            <a:avLst/>
          </a:prstGeom>
        </p:spPr>
        <p:txBody>
          <a:bodyPr>
            <a:spAutoFit/>
          </a:bodyP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eaLnBrk="1" hangingPunct="1"/>
            <a:r>
              <a:rPr lang="zh-CN" altLang="en-US" dirty="0">
                <a:latin typeface="华文新魏" panose="02010800040101010101" charset="-122"/>
                <a:ea typeface="华文新魏" panose="02010800040101010101" charset="-122"/>
              </a:rPr>
              <a:t>渲染树和</a:t>
            </a:r>
            <a:r>
              <a:rPr lang="en-US" altLang="zh-CN" dirty="0">
                <a:latin typeface="华文新魏" panose="02010800040101010101" charset="-122"/>
                <a:ea typeface="华文新魏" panose="02010800040101010101" charset="-122"/>
              </a:rPr>
              <a:t>DOM</a:t>
            </a:r>
            <a:r>
              <a:rPr lang="zh-CN" altLang="en-US" dirty="0">
                <a:latin typeface="华文新魏" panose="02010800040101010101" charset="-122"/>
                <a:ea typeface="华文新魏" panose="02010800040101010101" charset="-122"/>
              </a:rPr>
              <a:t>元素相对应，但是不是一一对应关系，不可见的元素将不会插入到渲染树  </a:t>
            </a:r>
            <a:endParaRPr lang="en-US" altLang="zh-CN" dirty="0">
              <a:latin typeface="华文新魏" panose="02010800040101010101" charset="-122"/>
              <a:ea typeface="华文新魏" panose="02010800040101010101" charset="-122"/>
            </a:endParaRPr>
          </a:p>
          <a:p>
            <a:pPr eaLnBrk="1" hangingPunct="1"/>
            <a:endParaRPr lang="zh-CN" altLang="en-US" dirty="0">
              <a:latin typeface="华文新魏" panose="02010800040101010101" charset="-122"/>
              <a:ea typeface="华文新魏" panose="02010800040101010101" charset="-122"/>
            </a:endParaRPr>
          </a:p>
          <a:p>
            <a:pPr eaLnBrk="1" hangingPunct="1"/>
            <a:r>
              <a:rPr lang="zh-CN" altLang="en-US" dirty="0">
                <a:solidFill>
                  <a:schemeClr val="accent2">
                    <a:lumMod val="75000"/>
                  </a:schemeClr>
                </a:solidFill>
                <a:latin typeface="华文新魏" panose="02010800040101010101" charset="-122"/>
                <a:ea typeface="华文新魏" panose="02010800040101010101" charset="-122"/>
              </a:rPr>
              <a:t>例如“</a:t>
            </a:r>
            <a:r>
              <a:rPr lang="en-US" altLang="zh-CN" dirty="0">
                <a:solidFill>
                  <a:schemeClr val="accent2">
                    <a:lumMod val="75000"/>
                  </a:schemeClr>
                </a:solidFill>
                <a:latin typeface="华文新魏" panose="02010800040101010101" charset="-122"/>
                <a:ea typeface="华文新魏" panose="02010800040101010101" charset="-122"/>
              </a:rPr>
              <a:t>head”</a:t>
            </a:r>
            <a:r>
              <a:rPr lang="zh-CN" altLang="en-US" dirty="0">
                <a:solidFill>
                  <a:schemeClr val="accent2">
                    <a:lumMod val="75000"/>
                  </a:schemeClr>
                </a:solidFill>
                <a:latin typeface="华文新魏" panose="02010800040101010101" charset="-122"/>
                <a:ea typeface="华文新魏" panose="02010800040101010101" charset="-122"/>
              </a:rPr>
              <a:t>元素以及</a:t>
            </a:r>
            <a:r>
              <a:rPr lang="en-US" altLang="zh-CN" dirty="0" err="1">
                <a:solidFill>
                  <a:schemeClr val="accent2">
                    <a:lumMod val="75000"/>
                  </a:schemeClr>
                </a:solidFill>
                <a:latin typeface="华文新魏" panose="02010800040101010101" charset="-122"/>
                <a:ea typeface="华文新魏" panose="02010800040101010101" charset="-122"/>
              </a:rPr>
              <a:t>display:none</a:t>
            </a:r>
            <a:r>
              <a:rPr lang="zh-CN" altLang="en-US" dirty="0">
                <a:solidFill>
                  <a:schemeClr val="accent2">
                    <a:lumMod val="75000"/>
                  </a:schemeClr>
                </a:solidFill>
                <a:latin typeface="华文新魏" panose="02010800040101010101" charset="-122"/>
                <a:ea typeface="华文新魏" panose="02010800040101010101" charset="-122"/>
              </a:rPr>
              <a:t>的元素，将不会显示到渲染树  </a:t>
            </a:r>
            <a:endParaRPr lang="en-US" altLang="zh-CN" dirty="0">
              <a:solidFill>
                <a:schemeClr val="accent2">
                  <a:lumMod val="75000"/>
                </a:schemeClr>
              </a:solidFill>
              <a:latin typeface="华文新魏" panose="02010800040101010101" charset="-122"/>
              <a:ea typeface="华文新魏" panose="02010800040101010101" charset="-122"/>
            </a:endParaRPr>
          </a:p>
          <a:p>
            <a:pPr eaLnBrk="1" hangingPunct="1"/>
            <a:endParaRPr lang="en-US" altLang="zh-CN" dirty="0">
              <a:latin typeface="华文新魏" panose="02010800040101010101" charset="-122"/>
              <a:ea typeface="华文新魏" panose="02010800040101010101" charset="-122"/>
            </a:endParaRPr>
          </a:p>
          <a:p>
            <a:pPr eaLnBrk="1" hangingPunct="1"/>
            <a:r>
              <a:rPr lang="en-US" altLang="zh-CN" dirty="0">
                <a:latin typeface="华文新魏" panose="02010800040101010101" charset="-122"/>
                <a:ea typeface="华文新魏" panose="02010800040101010101" charset="-122"/>
              </a:rPr>
              <a:t>PS</a:t>
            </a:r>
            <a:r>
              <a:rPr lang="zh-CN" altLang="en-US" dirty="0">
                <a:latin typeface="华文新魏" panose="02010800040101010101" charset="-122"/>
                <a:ea typeface="华文新魏" panose="02010800040101010101" charset="-122"/>
              </a:rPr>
              <a:t>：渲染树包含每个节点的样式信息</a:t>
            </a:r>
            <a:endParaRPr lang="zh-CN" altLang="en-US" dirty="0">
              <a:latin typeface="华文新魏" panose="02010800040101010101" charset="-122"/>
              <a:ea typeface="华文新魏" panose="02010800040101010101" charset="-122"/>
            </a:endParaRPr>
          </a:p>
        </p:txBody>
      </p:sp>
      <p:pic>
        <p:nvPicPr>
          <p:cNvPr id="2" name="图片 1"/>
          <p:cNvPicPr>
            <a:picLocks noChangeAspect="1"/>
          </p:cNvPicPr>
          <p:nvPr/>
        </p:nvPicPr>
        <p:blipFill>
          <a:blip r:embed="rId2"/>
          <a:stretch>
            <a:fillRect/>
          </a:stretch>
        </p:blipFill>
        <p:spPr>
          <a:xfrm>
            <a:off x="1795236" y="2132013"/>
            <a:ext cx="2984500" cy="2324100"/>
          </a:xfrm>
          <a:prstGeom prst="rect">
            <a:avLst/>
          </a:prstGeom>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1"/>
          <a:tile tx="0" ty="0" sx="100000" sy="100000" flip="none" algn="tl"/>
        </a:blipFill>
        <a:effectLst/>
      </p:bgPr>
    </p:bg>
    <p:spTree>
      <p:nvGrpSpPr>
        <p:cNvPr id="1" name=""/>
        <p:cNvGrpSpPr/>
        <p:nvPr/>
      </p:nvGrpSpPr>
      <p:grpSpPr>
        <a:xfrm>
          <a:off x="0" y="0"/>
          <a:ext cx="0" cy="0"/>
          <a:chOff x="0" y="0"/>
          <a:chExt cx="0" cy="0"/>
        </a:xfrm>
      </p:grpSpPr>
      <p:sp>
        <p:nvSpPr>
          <p:cNvPr id="15362" name="标题 1"/>
          <p:cNvSpPr>
            <a:spLocks noGrp="1"/>
          </p:cNvSpPr>
          <p:nvPr>
            <p:ph type="title"/>
          </p:nvPr>
        </p:nvSpPr>
        <p:spPr/>
        <p:txBody>
          <a:bodyPr/>
          <a:lstStyle/>
          <a:p>
            <a:pPr eaLnBrk="1" hangingPunct="1"/>
            <a:r>
              <a:rPr lang="en-US" altLang="zh-CN" sz="2800" dirty="0">
                <a:solidFill>
                  <a:srgbClr val="FF0000"/>
                </a:solidFill>
                <a:latin typeface="华文新魏" panose="02010800040101010101" charset="-122"/>
                <a:ea typeface="华文新魏" panose="02010800040101010101" charset="-122"/>
              </a:rPr>
              <a:t>3</a:t>
            </a:r>
            <a:r>
              <a:rPr lang="zh-CN" altLang="en-US" sz="2800" dirty="0">
                <a:solidFill>
                  <a:srgbClr val="FF0000"/>
                </a:solidFill>
                <a:latin typeface="华文新魏" panose="02010800040101010101" charset="-122"/>
                <a:ea typeface="华文新魏" panose="02010800040101010101" charset="-122"/>
              </a:rPr>
              <a:t>、</a:t>
            </a:r>
            <a:r>
              <a:rPr lang="en-US" altLang="zh-CN" sz="2800" dirty="0">
                <a:solidFill>
                  <a:srgbClr val="FF0000"/>
                </a:solidFill>
                <a:latin typeface="华文新魏" panose="02010800040101010101" charset="-122"/>
                <a:ea typeface="华文新魏" panose="02010800040101010101" charset="-122"/>
              </a:rPr>
              <a:t>Layout(</a:t>
            </a:r>
            <a:r>
              <a:rPr lang="zh-CN" altLang="en-US" sz="2800" dirty="0">
                <a:solidFill>
                  <a:srgbClr val="FF0000"/>
                </a:solidFill>
                <a:latin typeface="华文新魏" panose="02010800040101010101" charset="-122"/>
                <a:ea typeface="华文新魏" panose="02010800040101010101" charset="-122"/>
              </a:rPr>
              <a:t>布局</a:t>
            </a:r>
            <a:r>
              <a:rPr lang="en-US" altLang="zh-CN" sz="2800" dirty="0">
                <a:solidFill>
                  <a:srgbClr val="FF0000"/>
                </a:solidFill>
                <a:latin typeface="华文新魏" panose="02010800040101010101" charset="-122"/>
                <a:ea typeface="华文新魏" panose="02010800040101010101" charset="-122"/>
              </a:rPr>
              <a:t>)</a:t>
            </a:r>
            <a:br>
              <a:rPr lang="en-US" altLang="zh-CN" dirty="0">
                <a:latin typeface="华文新魏" panose="02010800040101010101" charset="-122"/>
                <a:ea typeface="华文新魏" panose="02010800040101010101" charset="-122"/>
              </a:rPr>
            </a:br>
            <a:endParaRPr lang="zh-CN" altLang="en-US" dirty="0"/>
          </a:p>
        </p:txBody>
      </p:sp>
      <p:sp>
        <p:nvSpPr>
          <p:cNvPr id="15363" name="TextBox 2"/>
          <p:cNvSpPr txBox="1">
            <a:spLocks noChangeArrowheads="1"/>
          </p:cNvSpPr>
          <p:nvPr/>
        </p:nvSpPr>
        <p:spPr bwMode="auto">
          <a:xfrm>
            <a:off x="1828801" y="5265738"/>
            <a:ext cx="8856663"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rgbClr val="8AD0D6"/>
              </a:buClr>
              <a:buSzPct val="80000"/>
              <a:buFont typeface="Wingdings 3" panose="05040102010807070707" charset="2"/>
              <a:buChar char=""/>
              <a:defRPr sz="2000">
                <a:solidFill>
                  <a:schemeClr val="tx1"/>
                </a:solidFill>
                <a:latin typeface="Century Gothic" charset="0"/>
                <a:ea typeface="宋体" charset="-122"/>
              </a:defRPr>
            </a:lvl1pPr>
            <a:lvl2pPr marL="742950" indent="-285750">
              <a:spcBef>
                <a:spcPts val="1000"/>
              </a:spcBef>
              <a:buClr>
                <a:srgbClr val="8AD0D6"/>
              </a:buClr>
              <a:buSzPct val="80000"/>
              <a:buFont typeface="Wingdings 3" panose="05040102010807070707" charset="2"/>
              <a:buChar char=""/>
              <a:defRPr>
                <a:solidFill>
                  <a:schemeClr val="tx1"/>
                </a:solidFill>
                <a:latin typeface="Century Gothic" charset="0"/>
                <a:ea typeface="宋体" charset="-122"/>
              </a:defRPr>
            </a:lvl2pPr>
            <a:lvl3pPr marL="1143000" indent="-228600">
              <a:spcBef>
                <a:spcPts val="1000"/>
              </a:spcBef>
              <a:buClr>
                <a:srgbClr val="8AD0D6"/>
              </a:buClr>
              <a:buSzPct val="80000"/>
              <a:buFont typeface="Wingdings 3" panose="05040102010807070707" charset="2"/>
              <a:buChar char=""/>
              <a:defRPr sz="1600">
                <a:solidFill>
                  <a:schemeClr val="tx1"/>
                </a:solidFill>
                <a:latin typeface="Century Gothic" charset="0"/>
                <a:ea typeface="宋体" charset="-122"/>
              </a:defRPr>
            </a:lvl3pPr>
            <a:lvl4pPr marL="1600200" indent="-228600">
              <a:spcBef>
                <a:spcPts val="1000"/>
              </a:spcBef>
              <a:buClr>
                <a:srgbClr val="8AD0D6"/>
              </a:buClr>
              <a:buSzPct val="80000"/>
              <a:buFont typeface="Wingdings 3" panose="05040102010807070707" charset="2"/>
              <a:buChar char=""/>
              <a:defRPr sz="1400">
                <a:solidFill>
                  <a:schemeClr val="tx1"/>
                </a:solidFill>
                <a:latin typeface="Century Gothic" charset="0"/>
                <a:ea typeface="宋体" charset="-122"/>
              </a:defRPr>
            </a:lvl4pPr>
            <a:lvl5pPr marL="2057400" indent="-228600">
              <a:spcBef>
                <a:spcPts val="1000"/>
              </a:spcBef>
              <a:buClr>
                <a:srgbClr val="8AD0D6"/>
              </a:buClr>
              <a:buSzPct val="80000"/>
              <a:buFont typeface="Wingdings 3" panose="05040102010807070707" charset="2"/>
              <a:buChar char=""/>
              <a:defRPr sz="1400">
                <a:solidFill>
                  <a:schemeClr val="tx1"/>
                </a:solidFill>
                <a:latin typeface="Century Gothic" charset="0"/>
                <a:ea typeface="宋体" charset="-122"/>
              </a:defRPr>
            </a:lvl5pPr>
            <a:lvl6pPr marL="2514600" indent="-228600" eaLnBrk="0" fontAlgn="base" hangingPunct="0">
              <a:spcBef>
                <a:spcPts val="1000"/>
              </a:spcBef>
              <a:spcAft>
                <a:spcPct val="0"/>
              </a:spcAft>
              <a:buClr>
                <a:srgbClr val="8AD0D6"/>
              </a:buClr>
              <a:buSzPct val="80000"/>
              <a:buFont typeface="Wingdings 3" panose="05040102010807070707" charset="2"/>
              <a:buChar char=""/>
              <a:defRPr sz="1400">
                <a:solidFill>
                  <a:schemeClr val="tx1"/>
                </a:solidFill>
                <a:latin typeface="Century Gothic" charset="0"/>
                <a:ea typeface="宋体" charset="-122"/>
              </a:defRPr>
            </a:lvl6pPr>
            <a:lvl7pPr marL="2971800" indent="-228600" eaLnBrk="0" fontAlgn="base" hangingPunct="0">
              <a:spcBef>
                <a:spcPts val="1000"/>
              </a:spcBef>
              <a:spcAft>
                <a:spcPct val="0"/>
              </a:spcAft>
              <a:buClr>
                <a:srgbClr val="8AD0D6"/>
              </a:buClr>
              <a:buSzPct val="80000"/>
              <a:buFont typeface="Wingdings 3" panose="05040102010807070707" charset="2"/>
              <a:buChar char=""/>
              <a:defRPr sz="1400">
                <a:solidFill>
                  <a:schemeClr val="tx1"/>
                </a:solidFill>
                <a:latin typeface="Century Gothic" charset="0"/>
                <a:ea typeface="宋体" charset="-122"/>
              </a:defRPr>
            </a:lvl7pPr>
            <a:lvl8pPr marL="3429000" indent="-228600" eaLnBrk="0" fontAlgn="base" hangingPunct="0">
              <a:spcBef>
                <a:spcPts val="1000"/>
              </a:spcBef>
              <a:spcAft>
                <a:spcPct val="0"/>
              </a:spcAft>
              <a:buClr>
                <a:srgbClr val="8AD0D6"/>
              </a:buClr>
              <a:buSzPct val="80000"/>
              <a:buFont typeface="Wingdings 3" panose="05040102010807070707" charset="2"/>
              <a:buChar char=""/>
              <a:defRPr sz="1400">
                <a:solidFill>
                  <a:schemeClr val="tx1"/>
                </a:solidFill>
                <a:latin typeface="Century Gothic" charset="0"/>
                <a:ea typeface="宋体" charset="-122"/>
              </a:defRPr>
            </a:lvl8pPr>
            <a:lvl9pPr marL="3886200" indent="-228600" eaLnBrk="0" fontAlgn="base" hangingPunct="0">
              <a:spcBef>
                <a:spcPts val="1000"/>
              </a:spcBef>
              <a:spcAft>
                <a:spcPct val="0"/>
              </a:spcAft>
              <a:buClr>
                <a:srgbClr val="8AD0D6"/>
              </a:buClr>
              <a:buSzPct val="80000"/>
              <a:buFont typeface="Wingdings 3" panose="05040102010807070707" charset="2"/>
              <a:buChar char=""/>
              <a:defRPr sz="1400">
                <a:solidFill>
                  <a:schemeClr val="tx1"/>
                </a:solidFill>
                <a:latin typeface="Century Gothic" charset="0"/>
                <a:ea typeface="宋体" charset="-122"/>
              </a:defRPr>
            </a:lvl9pPr>
          </a:lstStyle>
          <a:p>
            <a:pPr eaLnBrk="1" hangingPunct="1">
              <a:spcBef>
                <a:spcPct val="0"/>
              </a:spcBef>
              <a:buClrTx/>
              <a:buSzTx/>
              <a:buFontTx/>
              <a:buNone/>
            </a:pPr>
            <a:r>
              <a:rPr lang="en-US" altLang="zh-CN" sz="1800">
                <a:latin typeface="华文新魏" panose="02010800040101010101" charset="-122"/>
                <a:ea typeface="华文新魏" panose="02010800040101010101" charset="-122"/>
              </a:rPr>
              <a:t>5</a:t>
            </a:r>
            <a:r>
              <a:rPr lang="zh-CN" altLang="en-US" sz="1800">
                <a:latin typeface="华文新魏" panose="02010800040101010101" charset="-122"/>
                <a:ea typeface="华文新魏" panose="02010800040101010101" charset="-122"/>
              </a:rPr>
              <a:t>、将渲染树上的每个节点，根据它的宽、高以及模型相关属性计算出在页面的位置，</a:t>
            </a:r>
            <a:endParaRPr lang="en-US" altLang="zh-CN" sz="1800">
              <a:latin typeface="华文新魏" panose="02010800040101010101" charset="-122"/>
              <a:ea typeface="华文新魏" panose="02010800040101010101" charset="-122"/>
            </a:endParaRPr>
          </a:p>
          <a:p>
            <a:pPr eaLnBrk="1" hangingPunct="1">
              <a:spcBef>
                <a:spcPct val="0"/>
              </a:spcBef>
              <a:buClrTx/>
              <a:buSzTx/>
              <a:buFontTx/>
              <a:buNone/>
            </a:pPr>
            <a:r>
              <a:rPr lang="zh-CN" altLang="en-US" sz="1800">
                <a:latin typeface="华文新魏" panose="02010800040101010101" charset="-122"/>
                <a:ea typeface="华文新魏" panose="02010800040101010101" charset="-122"/>
              </a:rPr>
              <a:t>为它生成一个盒子，确定了渲染树上每个元素的位置和大小，这一步对应：</a:t>
            </a:r>
            <a:r>
              <a:rPr lang="en-US" altLang="zh-CN" sz="1800">
                <a:solidFill>
                  <a:srgbClr val="FF0000"/>
                </a:solidFill>
                <a:latin typeface="华文新魏" panose="02010800040101010101" charset="-122"/>
                <a:ea typeface="华文新魏" panose="02010800040101010101" charset="-122"/>
              </a:rPr>
              <a:t>Layout</a:t>
            </a:r>
            <a:endParaRPr lang="zh-CN" altLang="en-US" sz="1800">
              <a:solidFill>
                <a:srgbClr val="FF0000"/>
              </a:solidFill>
              <a:latin typeface="华文新魏" panose="02010800040101010101" charset="-122"/>
              <a:ea typeface="华文新魏" panose="02010800040101010101" charset="-122"/>
            </a:endParaRPr>
          </a:p>
        </p:txBody>
      </p:sp>
      <p:pic>
        <p:nvPicPr>
          <p:cNvPr id="15364" name="Picture 4" descr="C:\Users\chenhb01\Desktop\无标题.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70616" y="1245872"/>
            <a:ext cx="5727664" cy="3413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图片 1"/>
          <p:cNvPicPr>
            <a:picLocks noChangeAspect="1"/>
          </p:cNvPicPr>
          <p:nvPr/>
        </p:nvPicPr>
        <p:blipFill>
          <a:blip r:embed="rId3"/>
          <a:stretch>
            <a:fillRect/>
          </a:stretch>
        </p:blipFill>
        <p:spPr>
          <a:xfrm>
            <a:off x="1437558" y="1690688"/>
            <a:ext cx="2933700" cy="2362200"/>
          </a:xfrm>
          <a:prstGeom prst="rect">
            <a:avLst/>
          </a:prstGeom>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1"/>
          <a:tile tx="0" ty="0" sx="100000" sy="100000" flip="none" algn="tl"/>
        </a:blipFill>
        <a:effectLst/>
      </p:bgPr>
    </p:bg>
    <p:spTree>
      <p:nvGrpSpPr>
        <p:cNvPr id="1" name=""/>
        <p:cNvGrpSpPr/>
        <p:nvPr/>
      </p:nvGrpSpPr>
      <p:grpSpPr>
        <a:xfrm>
          <a:off x="0" y="0"/>
          <a:ext cx="0" cy="0"/>
          <a:chOff x="0" y="0"/>
          <a:chExt cx="0" cy="0"/>
        </a:xfrm>
      </p:grpSpPr>
      <p:sp>
        <p:nvSpPr>
          <p:cNvPr id="16387" name="标题 1"/>
          <p:cNvSpPr>
            <a:spLocks noGrp="1"/>
          </p:cNvSpPr>
          <p:nvPr>
            <p:ph type="title"/>
          </p:nvPr>
        </p:nvSpPr>
        <p:spPr/>
        <p:txBody>
          <a:bodyPr/>
          <a:lstStyle/>
          <a:p>
            <a:pPr eaLnBrk="1" hangingPunct="1"/>
            <a:r>
              <a:rPr lang="en-US" altLang="zh-CN" sz="2800" dirty="0">
                <a:solidFill>
                  <a:srgbClr val="FF0000"/>
                </a:solidFill>
                <a:latin typeface="华文新魏" panose="02010800040101010101" charset="-122"/>
                <a:ea typeface="华文新魏" panose="02010800040101010101" charset="-122"/>
              </a:rPr>
              <a:t>4</a:t>
            </a:r>
            <a:r>
              <a:rPr lang="zh-CN" altLang="en-US" sz="2800" dirty="0">
                <a:solidFill>
                  <a:srgbClr val="FF0000"/>
                </a:solidFill>
                <a:latin typeface="华文新魏" panose="02010800040101010101" charset="-122"/>
                <a:ea typeface="华文新魏" panose="02010800040101010101" charset="-122"/>
              </a:rPr>
              <a:t>、</a:t>
            </a:r>
            <a:r>
              <a:rPr lang="en-US" altLang="zh-CN" sz="2800" dirty="0">
                <a:solidFill>
                  <a:srgbClr val="FF0000"/>
                </a:solidFill>
                <a:latin typeface="华文新魏" panose="02010800040101010101" charset="-122"/>
                <a:ea typeface="华文新魏" panose="02010800040101010101" charset="-122"/>
              </a:rPr>
              <a:t>Paint</a:t>
            </a:r>
            <a:r>
              <a:rPr lang="en-US" altLang="zh-CN" sz="3100" dirty="0">
                <a:solidFill>
                  <a:srgbClr val="FF0000"/>
                </a:solidFill>
                <a:latin typeface="华文新魏" panose="02010800040101010101" charset="-122"/>
                <a:ea typeface="华文新魏" panose="02010800040101010101" charset="-122"/>
              </a:rPr>
              <a:t>(</a:t>
            </a:r>
            <a:r>
              <a:rPr lang="zh-CN" altLang="en-US" sz="3100" dirty="0">
                <a:solidFill>
                  <a:srgbClr val="FF0000"/>
                </a:solidFill>
                <a:latin typeface="华文新魏" panose="02010800040101010101" charset="-122"/>
                <a:ea typeface="华文新魏" panose="02010800040101010101" charset="-122"/>
              </a:rPr>
              <a:t>绘制</a:t>
            </a:r>
            <a:r>
              <a:rPr lang="en-US" altLang="zh-CN" sz="3100" dirty="0">
                <a:solidFill>
                  <a:srgbClr val="FF0000"/>
                </a:solidFill>
                <a:latin typeface="华文新魏" panose="02010800040101010101" charset="-122"/>
                <a:ea typeface="华文新魏" panose="02010800040101010101" charset="-122"/>
              </a:rPr>
              <a:t>)</a:t>
            </a:r>
            <a:br>
              <a:rPr lang="en-US" altLang="zh-CN" dirty="0">
                <a:latin typeface="华文新魏" panose="02010800040101010101" charset="-122"/>
                <a:ea typeface="华文新魏" panose="02010800040101010101" charset="-122"/>
              </a:rPr>
            </a:br>
            <a:endParaRPr lang="zh-CN" altLang="en-US" dirty="0"/>
          </a:p>
        </p:txBody>
      </p:sp>
      <p:sp>
        <p:nvSpPr>
          <p:cNvPr id="16388" name="TextBox 4"/>
          <p:cNvSpPr txBox="1">
            <a:spLocks noChangeArrowheads="1"/>
          </p:cNvSpPr>
          <p:nvPr/>
        </p:nvSpPr>
        <p:spPr bwMode="auto">
          <a:xfrm>
            <a:off x="2279650" y="5516563"/>
            <a:ext cx="74168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rgbClr val="8AD0D6"/>
              </a:buClr>
              <a:buSzPct val="80000"/>
              <a:buFont typeface="Wingdings 3" panose="05040102010807070707" charset="2"/>
              <a:buChar char=""/>
              <a:defRPr sz="2000">
                <a:solidFill>
                  <a:schemeClr val="tx1"/>
                </a:solidFill>
                <a:latin typeface="Century Gothic" charset="0"/>
                <a:ea typeface="宋体" charset="-122"/>
              </a:defRPr>
            </a:lvl1pPr>
            <a:lvl2pPr marL="742950" indent="-285750">
              <a:spcBef>
                <a:spcPts val="1000"/>
              </a:spcBef>
              <a:buClr>
                <a:srgbClr val="8AD0D6"/>
              </a:buClr>
              <a:buSzPct val="80000"/>
              <a:buFont typeface="Wingdings 3" panose="05040102010807070707" charset="2"/>
              <a:buChar char=""/>
              <a:defRPr>
                <a:solidFill>
                  <a:schemeClr val="tx1"/>
                </a:solidFill>
                <a:latin typeface="Century Gothic" charset="0"/>
                <a:ea typeface="宋体" charset="-122"/>
              </a:defRPr>
            </a:lvl2pPr>
            <a:lvl3pPr marL="1143000" indent="-228600">
              <a:spcBef>
                <a:spcPts val="1000"/>
              </a:spcBef>
              <a:buClr>
                <a:srgbClr val="8AD0D6"/>
              </a:buClr>
              <a:buSzPct val="80000"/>
              <a:buFont typeface="Wingdings 3" panose="05040102010807070707" charset="2"/>
              <a:buChar char=""/>
              <a:defRPr sz="1600">
                <a:solidFill>
                  <a:schemeClr val="tx1"/>
                </a:solidFill>
                <a:latin typeface="Century Gothic" charset="0"/>
                <a:ea typeface="宋体" charset="-122"/>
              </a:defRPr>
            </a:lvl3pPr>
            <a:lvl4pPr marL="1600200" indent="-228600">
              <a:spcBef>
                <a:spcPts val="1000"/>
              </a:spcBef>
              <a:buClr>
                <a:srgbClr val="8AD0D6"/>
              </a:buClr>
              <a:buSzPct val="80000"/>
              <a:buFont typeface="Wingdings 3" panose="05040102010807070707" charset="2"/>
              <a:buChar char=""/>
              <a:defRPr sz="1400">
                <a:solidFill>
                  <a:schemeClr val="tx1"/>
                </a:solidFill>
                <a:latin typeface="Century Gothic" charset="0"/>
                <a:ea typeface="宋体" charset="-122"/>
              </a:defRPr>
            </a:lvl4pPr>
            <a:lvl5pPr marL="2057400" indent="-228600">
              <a:spcBef>
                <a:spcPts val="1000"/>
              </a:spcBef>
              <a:buClr>
                <a:srgbClr val="8AD0D6"/>
              </a:buClr>
              <a:buSzPct val="80000"/>
              <a:buFont typeface="Wingdings 3" panose="05040102010807070707" charset="2"/>
              <a:buChar char=""/>
              <a:defRPr sz="1400">
                <a:solidFill>
                  <a:schemeClr val="tx1"/>
                </a:solidFill>
                <a:latin typeface="Century Gothic" charset="0"/>
                <a:ea typeface="宋体" charset="-122"/>
              </a:defRPr>
            </a:lvl5pPr>
            <a:lvl6pPr marL="2514600" indent="-228600" eaLnBrk="0" fontAlgn="base" hangingPunct="0">
              <a:spcBef>
                <a:spcPts val="1000"/>
              </a:spcBef>
              <a:spcAft>
                <a:spcPct val="0"/>
              </a:spcAft>
              <a:buClr>
                <a:srgbClr val="8AD0D6"/>
              </a:buClr>
              <a:buSzPct val="80000"/>
              <a:buFont typeface="Wingdings 3" panose="05040102010807070707" charset="2"/>
              <a:buChar char=""/>
              <a:defRPr sz="1400">
                <a:solidFill>
                  <a:schemeClr val="tx1"/>
                </a:solidFill>
                <a:latin typeface="Century Gothic" charset="0"/>
                <a:ea typeface="宋体" charset="-122"/>
              </a:defRPr>
            </a:lvl6pPr>
            <a:lvl7pPr marL="2971800" indent="-228600" eaLnBrk="0" fontAlgn="base" hangingPunct="0">
              <a:spcBef>
                <a:spcPts val="1000"/>
              </a:spcBef>
              <a:spcAft>
                <a:spcPct val="0"/>
              </a:spcAft>
              <a:buClr>
                <a:srgbClr val="8AD0D6"/>
              </a:buClr>
              <a:buSzPct val="80000"/>
              <a:buFont typeface="Wingdings 3" panose="05040102010807070707" charset="2"/>
              <a:buChar char=""/>
              <a:defRPr sz="1400">
                <a:solidFill>
                  <a:schemeClr val="tx1"/>
                </a:solidFill>
                <a:latin typeface="Century Gothic" charset="0"/>
                <a:ea typeface="宋体" charset="-122"/>
              </a:defRPr>
            </a:lvl7pPr>
            <a:lvl8pPr marL="3429000" indent="-228600" eaLnBrk="0" fontAlgn="base" hangingPunct="0">
              <a:spcBef>
                <a:spcPts val="1000"/>
              </a:spcBef>
              <a:spcAft>
                <a:spcPct val="0"/>
              </a:spcAft>
              <a:buClr>
                <a:srgbClr val="8AD0D6"/>
              </a:buClr>
              <a:buSzPct val="80000"/>
              <a:buFont typeface="Wingdings 3" panose="05040102010807070707" charset="2"/>
              <a:buChar char=""/>
              <a:defRPr sz="1400">
                <a:solidFill>
                  <a:schemeClr val="tx1"/>
                </a:solidFill>
                <a:latin typeface="Century Gothic" charset="0"/>
                <a:ea typeface="宋体" charset="-122"/>
              </a:defRPr>
            </a:lvl8pPr>
            <a:lvl9pPr marL="3886200" indent="-228600" eaLnBrk="0" fontAlgn="base" hangingPunct="0">
              <a:spcBef>
                <a:spcPts val="1000"/>
              </a:spcBef>
              <a:spcAft>
                <a:spcPct val="0"/>
              </a:spcAft>
              <a:buClr>
                <a:srgbClr val="8AD0D6"/>
              </a:buClr>
              <a:buSzPct val="80000"/>
              <a:buFont typeface="Wingdings 3" panose="05040102010807070707" charset="2"/>
              <a:buChar char=""/>
              <a:defRPr sz="1400">
                <a:solidFill>
                  <a:schemeClr val="tx1"/>
                </a:solidFill>
                <a:latin typeface="Century Gothic" charset="0"/>
                <a:ea typeface="宋体" charset="-122"/>
              </a:defRPr>
            </a:lvl9pPr>
          </a:lstStyle>
          <a:p>
            <a:pPr eaLnBrk="1" hangingPunct="1">
              <a:spcBef>
                <a:spcPct val="0"/>
              </a:spcBef>
              <a:buClrTx/>
              <a:buSzTx/>
              <a:buFontTx/>
              <a:buNone/>
            </a:pPr>
            <a:r>
              <a:rPr lang="en-US" altLang="zh-CN" sz="1800">
                <a:latin typeface="华文新魏" panose="02010800040101010101" charset="-122"/>
                <a:ea typeface="华文新魏" panose="02010800040101010101" charset="-122"/>
              </a:rPr>
              <a:t>6</a:t>
            </a:r>
            <a:r>
              <a:rPr lang="zh-CN" altLang="en-US" sz="1800">
                <a:latin typeface="华文新魏" panose="02010800040101010101" charset="-122"/>
                <a:ea typeface="华文新魏" panose="02010800040101010101" charset="-122"/>
              </a:rPr>
              <a:t>、遍历渲染树，用户界面后端绘制渲染树上的节点，绘制完毕后会生成一张位图，这一步对应</a:t>
            </a:r>
            <a:r>
              <a:rPr lang="en-US" altLang="zh-CN" sz="1800">
                <a:solidFill>
                  <a:srgbClr val="FF0000"/>
                </a:solidFill>
                <a:latin typeface="华文新魏" panose="02010800040101010101" charset="-122"/>
                <a:ea typeface="华文新魏" panose="02010800040101010101" charset="-122"/>
              </a:rPr>
              <a:t>Paint</a:t>
            </a:r>
            <a:endParaRPr lang="en-US" altLang="zh-CN" sz="1800">
              <a:solidFill>
                <a:srgbClr val="FF0000"/>
              </a:solidFill>
              <a:latin typeface="华文新魏" panose="02010800040101010101" charset="-122"/>
              <a:ea typeface="华文新魏" panose="02010800040101010101" charset="-122"/>
            </a:endParaRPr>
          </a:p>
        </p:txBody>
      </p:sp>
      <p:pic>
        <p:nvPicPr>
          <p:cNvPr id="2" name="图片 1"/>
          <p:cNvPicPr>
            <a:picLocks noChangeAspect="1"/>
          </p:cNvPicPr>
          <p:nvPr/>
        </p:nvPicPr>
        <p:blipFill>
          <a:blip r:embed="rId2"/>
          <a:stretch>
            <a:fillRect/>
          </a:stretch>
        </p:blipFill>
        <p:spPr>
          <a:xfrm>
            <a:off x="2279650" y="1865312"/>
            <a:ext cx="3176536" cy="2676526"/>
          </a:xfrm>
          <a:prstGeom prst="rect">
            <a:avLst/>
          </a:prstGeom>
        </p:spPr>
      </p:pic>
      <p:pic>
        <p:nvPicPr>
          <p:cNvPr id="3" name="图片 2"/>
          <p:cNvPicPr>
            <a:picLocks noChangeAspect="1"/>
          </p:cNvPicPr>
          <p:nvPr/>
        </p:nvPicPr>
        <p:blipFill>
          <a:blip r:embed="rId3"/>
          <a:stretch>
            <a:fillRect/>
          </a:stretch>
        </p:blipFill>
        <p:spPr>
          <a:xfrm>
            <a:off x="7350941" y="1733052"/>
            <a:ext cx="2489200" cy="2971800"/>
          </a:xfrm>
          <a:prstGeom prst="rect">
            <a:avLst/>
          </a:prstGeom>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1"/>
          <a:tile tx="0" ty="0" sx="100000" sy="100000" flip="none" algn="tl"/>
        </a:blipFill>
        <a:effectLst/>
      </p:bgPr>
    </p:bg>
    <p:spTree>
      <p:nvGrpSpPr>
        <p:cNvPr id="1" name=""/>
        <p:cNvGrpSpPr/>
        <p:nvPr/>
      </p:nvGrpSpPr>
      <p:grpSpPr>
        <a:xfrm>
          <a:off x="0" y="0"/>
          <a:ext cx="0" cy="0"/>
          <a:chOff x="0" y="0"/>
          <a:chExt cx="0" cy="0"/>
        </a:xfrm>
      </p:grpSpPr>
      <p:sp>
        <p:nvSpPr>
          <p:cNvPr id="17411" name="标题 1"/>
          <p:cNvSpPr>
            <a:spLocks noGrp="1"/>
          </p:cNvSpPr>
          <p:nvPr>
            <p:ph type="title"/>
          </p:nvPr>
        </p:nvSpPr>
        <p:spPr>
          <a:xfrm>
            <a:off x="838200" y="395105"/>
            <a:ext cx="10515600" cy="1325563"/>
          </a:xfrm>
        </p:spPr>
        <p:txBody>
          <a:bodyPr/>
          <a:lstStyle/>
          <a:p>
            <a:pPr eaLnBrk="1" hangingPunct="1"/>
            <a:r>
              <a:rPr lang="en-US" altLang="zh-CN" sz="2800" dirty="0">
                <a:solidFill>
                  <a:srgbClr val="FF0000"/>
                </a:solidFill>
                <a:latin typeface="华文新魏" panose="02010800040101010101" charset="-122"/>
                <a:ea typeface="华文新魏" panose="02010800040101010101" charset="-122"/>
              </a:rPr>
              <a:t>5</a:t>
            </a:r>
            <a:r>
              <a:rPr lang="zh-CN" altLang="en-US" sz="2800" dirty="0">
                <a:solidFill>
                  <a:srgbClr val="FF0000"/>
                </a:solidFill>
                <a:latin typeface="华文新魏" panose="02010800040101010101" charset="-122"/>
                <a:ea typeface="华文新魏" panose="02010800040101010101" charset="-122"/>
              </a:rPr>
              <a:t>、合成层</a:t>
            </a:r>
            <a:r>
              <a:rPr lang="en-US" altLang="zh-CN" sz="2800" dirty="0">
                <a:solidFill>
                  <a:srgbClr val="FF0000"/>
                </a:solidFill>
                <a:latin typeface="华文新魏" panose="02010800040101010101" charset="-122"/>
                <a:ea typeface="华文新魏" panose="02010800040101010101" charset="-122"/>
              </a:rPr>
              <a:t>(Composite Layers)</a:t>
            </a:r>
            <a:endParaRPr lang="zh-CN" altLang="en-US" sz="2800" dirty="0"/>
          </a:p>
        </p:txBody>
      </p:sp>
      <p:sp>
        <p:nvSpPr>
          <p:cNvPr id="17412" name="TextBox 4"/>
          <p:cNvSpPr txBox="1">
            <a:spLocks noChangeArrowheads="1"/>
          </p:cNvSpPr>
          <p:nvPr/>
        </p:nvSpPr>
        <p:spPr bwMode="auto">
          <a:xfrm>
            <a:off x="2018394" y="5491164"/>
            <a:ext cx="7543617"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1000"/>
              </a:spcBef>
              <a:buClr>
                <a:srgbClr val="8AD0D6"/>
              </a:buClr>
              <a:buSzPct val="80000"/>
              <a:buFont typeface="Wingdings 3" panose="05040102010807070707" charset="2"/>
              <a:buChar char=""/>
              <a:defRPr sz="2000">
                <a:solidFill>
                  <a:schemeClr val="tx1"/>
                </a:solidFill>
                <a:latin typeface="Century Gothic" charset="0"/>
                <a:ea typeface="宋体" charset="-122"/>
              </a:defRPr>
            </a:lvl1pPr>
            <a:lvl2pPr marL="742950" indent="-285750">
              <a:spcBef>
                <a:spcPts val="1000"/>
              </a:spcBef>
              <a:buClr>
                <a:srgbClr val="8AD0D6"/>
              </a:buClr>
              <a:buSzPct val="80000"/>
              <a:buFont typeface="Wingdings 3" panose="05040102010807070707" charset="2"/>
              <a:buChar char=""/>
              <a:defRPr>
                <a:solidFill>
                  <a:schemeClr val="tx1"/>
                </a:solidFill>
                <a:latin typeface="Century Gothic" charset="0"/>
                <a:ea typeface="宋体" charset="-122"/>
              </a:defRPr>
            </a:lvl2pPr>
            <a:lvl3pPr marL="1143000" indent="-228600">
              <a:spcBef>
                <a:spcPts val="1000"/>
              </a:spcBef>
              <a:buClr>
                <a:srgbClr val="8AD0D6"/>
              </a:buClr>
              <a:buSzPct val="80000"/>
              <a:buFont typeface="Wingdings 3" panose="05040102010807070707" charset="2"/>
              <a:buChar char=""/>
              <a:defRPr sz="1600">
                <a:solidFill>
                  <a:schemeClr val="tx1"/>
                </a:solidFill>
                <a:latin typeface="Century Gothic" charset="0"/>
                <a:ea typeface="宋体" charset="-122"/>
              </a:defRPr>
            </a:lvl3pPr>
            <a:lvl4pPr marL="1600200" indent="-228600">
              <a:spcBef>
                <a:spcPts val="1000"/>
              </a:spcBef>
              <a:buClr>
                <a:srgbClr val="8AD0D6"/>
              </a:buClr>
              <a:buSzPct val="80000"/>
              <a:buFont typeface="Wingdings 3" panose="05040102010807070707" charset="2"/>
              <a:buChar char=""/>
              <a:defRPr sz="1400">
                <a:solidFill>
                  <a:schemeClr val="tx1"/>
                </a:solidFill>
                <a:latin typeface="Century Gothic" charset="0"/>
                <a:ea typeface="宋体" charset="-122"/>
              </a:defRPr>
            </a:lvl4pPr>
            <a:lvl5pPr marL="2057400" indent="-228600">
              <a:spcBef>
                <a:spcPts val="1000"/>
              </a:spcBef>
              <a:buClr>
                <a:srgbClr val="8AD0D6"/>
              </a:buClr>
              <a:buSzPct val="80000"/>
              <a:buFont typeface="Wingdings 3" panose="05040102010807070707" charset="2"/>
              <a:buChar char=""/>
              <a:defRPr sz="1400">
                <a:solidFill>
                  <a:schemeClr val="tx1"/>
                </a:solidFill>
                <a:latin typeface="Century Gothic" charset="0"/>
                <a:ea typeface="宋体" charset="-122"/>
              </a:defRPr>
            </a:lvl5pPr>
            <a:lvl6pPr marL="2514600" indent="-228600" eaLnBrk="0" fontAlgn="base" hangingPunct="0">
              <a:spcBef>
                <a:spcPts val="1000"/>
              </a:spcBef>
              <a:spcAft>
                <a:spcPct val="0"/>
              </a:spcAft>
              <a:buClr>
                <a:srgbClr val="8AD0D6"/>
              </a:buClr>
              <a:buSzPct val="80000"/>
              <a:buFont typeface="Wingdings 3" panose="05040102010807070707" charset="2"/>
              <a:buChar char=""/>
              <a:defRPr sz="1400">
                <a:solidFill>
                  <a:schemeClr val="tx1"/>
                </a:solidFill>
                <a:latin typeface="Century Gothic" charset="0"/>
                <a:ea typeface="宋体" charset="-122"/>
              </a:defRPr>
            </a:lvl6pPr>
            <a:lvl7pPr marL="2971800" indent="-228600" eaLnBrk="0" fontAlgn="base" hangingPunct="0">
              <a:spcBef>
                <a:spcPts val="1000"/>
              </a:spcBef>
              <a:spcAft>
                <a:spcPct val="0"/>
              </a:spcAft>
              <a:buClr>
                <a:srgbClr val="8AD0D6"/>
              </a:buClr>
              <a:buSzPct val="80000"/>
              <a:buFont typeface="Wingdings 3" panose="05040102010807070707" charset="2"/>
              <a:buChar char=""/>
              <a:defRPr sz="1400">
                <a:solidFill>
                  <a:schemeClr val="tx1"/>
                </a:solidFill>
                <a:latin typeface="Century Gothic" charset="0"/>
                <a:ea typeface="宋体" charset="-122"/>
              </a:defRPr>
            </a:lvl7pPr>
            <a:lvl8pPr marL="3429000" indent="-228600" eaLnBrk="0" fontAlgn="base" hangingPunct="0">
              <a:spcBef>
                <a:spcPts val="1000"/>
              </a:spcBef>
              <a:spcAft>
                <a:spcPct val="0"/>
              </a:spcAft>
              <a:buClr>
                <a:srgbClr val="8AD0D6"/>
              </a:buClr>
              <a:buSzPct val="80000"/>
              <a:buFont typeface="Wingdings 3" panose="05040102010807070707" charset="2"/>
              <a:buChar char=""/>
              <a:defRPr sz="1400">
                <a:solidFill>
                  <a:schemeClr val="tx1"/>
                </a:solidFill>
                <a:latin typeface="Century Gothic" charset="0"/>
                <a:ea typeface="宋体" charset="-122"/>
              </a:defRPr>
            </a:lvl8pPr>
            <a:lvl9pPr marL="3886200" indent="-228600" eaLnBrk="0" fontAlgn="base" hangingPunct="0">
              <a:spcBef>
                <a:spcPts val="1000"/>
              </a:spcBef>
              <a:spcAft>
                <a:spcPct val="0"/>
              </a:spcAft>
              <a:buClr>
                <a:srgbClr val="8AD0D6"/>
              </a:buClr>
              <a:buSzPct val="80000"/>
              <a:buFont typeface="Wingdings 3" panose="05040102010807070707" charset="2"/>
              <a:buChar char=""/>
              <a:defRPr sz="1400">
                <a:solidFill>
                  <a:schemeClr val="tx1"/>
                </a:solidFill>
                <a:latin typeface="Century Gothic" charset="0"/>
                <a:ea typeface="宋体" charset="-122"/>
              </a:defRPr>
            </a:lvl9pPr>
          </a:lstStyle>
          <a:p>
            <a:pPr eaLnBrk="1" hangingPunct="1">
              <a:spcBef>
                <a:spcPct val="0"/>
              </a:spcBef>
              <a:buClrTx/>
              <a:buSzTx/>
              <a:buFontTx/>
              <a:buNone/>
            </a:pPr>
            <a:r>
              <a:rPr lang="en-US" altLang="zh-CN" sz="1800" dirty="0">
                <a:latin typeface="华文新魏" panose="02010800040101010101" charset="-122"/>
                <a:ea typeface="华文新魏" panose="02010800040101010101" charset="-122"/>
              </a:rPr>
              <a:t>7</a:t>
            </a:r>
            <a:r>
              <a:rPr lang="zh-CN" altLang="en-US" sz="1800" dirty="0">
                <a:latin typeface="华文新魏" panose="02010800040101010101" charset="-122"/>
                <a:ea typeface="华文新魏" panose="02010800040101010101" charset="-122"/>
              </a:rPr>
              <a:t>、浏览器把位图通过</a:t>
            </a:r>
            <a:r>
              <a:rPr lang="en-US" altLang="zh-CN" sz="1800" dirty="0">
                <a:latin typeface="华文新魏" panose="02010800040101010101" charset="-122"/>
                <a:ea typeface="华文新魏" panose="02010800040101010101" charset="-122"/>
              </a:rPr>
              <a:t>CPU</a:t>
            </a:r>
            <a:r>
              <a:rPr lang="zh-CN" altLang="en-US" sz="1800" dirty="0">
                <a:latin typeface="华文新魏" panose="02010800040101010101" charset="-122"/>
                <a:ea typeface="华文新魏" panose="02010800040101010101" charset="-122"/>
              </a:rPr>
              <a:t>传到</a:t>
            </a:r>
            <a:r>
              <a:rPr lang="en-US" altLang="zh-CN" sz="1800" dirty="0">
                <a:latin typeface="华文新魏" panose="02010800040101010101" charset="-122"/>
                <a:ea typeface="华文新魏" panose="02010800040101010101" charset="-122"/>
              </a:rPr>
              <a:t>GPU</a:t>
            </a:r>
            <a:r>
              <a:rPr lang="zh-CN" altLang="en-US" sz="1800" dirty="0">
                <a:latin typeface="华文新魏" panose="02010800040101010101" charset="-122"/>
                <a:ea typeface="华文新魏" panose="02010800040101010101" charset="-122"/>
              </a:rPr>
              <a:t>，再由</a:t>
            </a:r>
            <a:r>
              <a:rPr lang="en-US" altLang="zh-CN" sz="1800" dirty="0">
                <a:latin typeface="华文新魏" panose="02010800040101010101" charset="-122"/>
                <a:ea typeface="华文新魏" panose="02010800040101010101" charset="-122"/>
              </a:rPr>
              <a:t>GPU</a:t>
            </a:r>
            <a:r>
              <a:rPr lang="zh-CN" altLang="en-US" sz="1800" dirty="0">
                <a:latin typeface="华文新魏" panose="02010800040101010101" charset="-122"/>
                <a:ea typeface="华文新魏" panose="02010800040101010101" charset="-122"/>
              </a:rPr>
              <a:t>把位图合并渲染到屏幕上，这一步对应</a:t>
            </a:r>
            <a:r>
              <a:rPr lang="en-US" altLang="zh-CN" sz="1800" dirty="0">
                <a:solidFill>
                  <a:srgbClr val="FF0000"/>
                </a:solidFill>
                <a:latin typeface="华文新魏" panose="02010800040101010101" charset="-122"/>
                <a:ea typeface="华文新魏" panose="02010800040101010101" charset="-122"/>
              </a:rPr>
              <a:t>Composite Layers</a:t>
            </a:r>
            <a:endParaRPr lang="zh-CN" altLang="en-US" sz="1800" dirty="0">
              <a:solidFill>
                <a:srgbClr val="FF0000"/>
              </a:solidFill>
              <a:latin typeface="华文新魏" panose="02010800040101010101" charset="-122"/>
              <a:ea typeface="华文新魏" panose="02010800040101010101" charset="-122"/>
            </a:endParaRPr>
          </a:p>
        </p:txBody>
      </p:sp>
      <p:pic>
        <p:nvPicPr>
          <p:cNvPr id="17413"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42531" y="2636839"/>
            <a:ext cx="1649412" cy="1114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1741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03244" y="2547939"/>
            <a:ext cx="1370013" cy="1292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3" name="圆角矩形 2"/>
          <p:cNvSpPr/>
          <p:nvPr/>
        </p:nvSpPr>
        <p:spPr>
          <a:xfrm>
            <a:off x="4753831" y="3014664"/>
            <a:ext cx="576262" cy="358775"/>
          </a:xfrm>
          <a:prstGeom prst="roundRect">
            <a:avLst/>
          </a:prstGeom>
          <a:solidFill>
            <a:schemeClr val="accent2">
              <a:lumMod val="40000"/>
              <a:lumOff val="6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pPr algn="ctr" eaLnBrk="1" hangingPunct="1"/>
            <a:r>
              <a:rPr lang="zh-CN" altLang="en-US" sz="1400" dirty="0">
                <a:solidFill>
                  <a:srgbClr val="FFFFFF"/>
                </a:solidFill>
                <a:latin typeface="华文新魏" panose="02010800040101010101" charset="-122"/>
                <a:ea typeface="华文新魏" panose="02010800040101010101" charset="-122"/>
              </a:rPr>
              <a:t>位图</a:t>
            </a:r>
            <a:endParaRPr lang="zh-CN" altLang="en-US" sz="1400" dirty="0">
              <a:solidFill>
                <a:srgbClr val="FFFFFF"/>
              </a:solidFill>
              <a:latin typeface="华文新魏" panose="02010800040101010101" charset="-122"/>
              <a:ea typeface="华文新魏" panose="02010800040101010101" charset="-122"/>
            </a:endParaRPr>
          </a:p>
        </p:txBody>
      </p:sp>
      <p:pic>
        <p:nvPicPr>
          <p:cNvPr id="6" name="图片 5"/>
          <p:cNvPicPr>
            <a:picLocks noChangeAspect="1"/>
          </p:cNvPicPr>
          <p:nvPr/>
        </p:nvPicPr>
        <p:blipFill>
          <a:blip r:embed="rId4"/>
          <a:stretch>
            <a:fillRect/>
          </a:stretch>
        </p:blipFill>
        <p:spPr>
          <a:xfrm>
            <a:off x="8744358" y="1873068"/>
            <a:ext cx="2886741" cy="3088329"/>
          </a:xfrm>
          <a:prstGeom prst="rect">
            <a:avLst/>
          </a:prstGeom>
        </p:spPr>
      </p:pic>
      <p:pic>
        <p:nvPicPr>
          <p:cNvPr id="7" name="图片 6"/>
          <p:cNvPicPr>
            <a:picLocks noChangeAspect="1"/>
          </p:cNvPicPr>
          <p:nvPr/>
        </p:nvPicPr>
        <p:blipFill>
          <a:blip r:embed="rId5"/>
          <a:stretch>
            <a:fillRect/>
          </a:stretch>
        </p:blipFill>
        <p:spPr>
          <a:xfrm>
            <a:off x="658810" y="2241551"/>
            <a:ext cx="1905000" cy="19050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repeatCount="indefinite" accel="50000" decel="50000" fill="hold" grpId="0" nodeType="withEffect">
                                  <p:stCondLst>
                                    <p:cond delay="0"/>
                                  </p:stCondLst>
                                  <p:endCondLst>
                                    <p:cond evt="onNext" delay="0">
                                      <p:tgtEl>
                                        <p:sldTgt/>
                                      </p:tgtEl>
                                    </p:cond>
                                  </p:endCondLst>
                                  <p:childTnLst>
                                    <p:animMotion origin="layout" path="M -1.66667E-6 -7.40741E-7 L 0.14636 -0.00231 " pathEditMode="relative" rAng="0" ptsTypes="AA">
                                      <p:cBhvr>
                                        <p:cTn id="6" dur="2000" fill="hold"/>
                                        <p:tgtEl>
                                          <p:spTgt spid="3"/>
                                        </p:tgtEl>
                                        <p:attrNameLst>
                                          <p:attrName>ppt_x</p:attrName>
                                          <p:attrName>ppt_y</p:attrName>
                                        </p:attrNameLst>
                                      </p:cBhvr>
                                      <p:rCtr x="7318" y="-11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1"/>
          <a:tile tx="0" ty="0" sx="100000" sy="100000" flip="none" algn="tl"/>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2135189" y="201613"/>
            <a:ext cx="1404621" cy="527050"/>
          </a:xfrm>
        </p:spPr>
        <p:txBody>
          <a:bodyPr>
            <a:normAutofit/>
          </a:bodyPr>
          <a:lstStyle/>
          <a:p>
            <a:pPr eaLnBrk="1" hangingPunct="1"/>
            <a:r>
              <a:rPr lang="zh-CN" altLang="en-US" sz="2800" dirty="0" smtClean="0">
                <a:solidFill>
                  <a:srgbClr val="FF0000"/>
                </a:solidFill>
                <a:latin typeface="华文新魏" panose="02010800040101010101" charset="-122"/>
                <a:ea typeface="华文新魏" panose="02010800040101010101" charset="-122"/>
              </a:rPr>
              <a:t>总结</a:t>
            </a:r>
            <a:endParaRPr lang="zh-CN" altLang="en-US" sz="2800" dirty="0"/>
          </a:p>
        </p:txBody>
      </p:sp>
      <p:sp>
        <p:nvSpPr>
          <p:cNvPr id="18436" name="矩形 2"/>
          <p:cNvSpPr>
            <a:spLocks noChangeArrowheads="1"/>
          </p:cNvSpPr>
          <p:nvPr/>
        </p:nvSpPr>
        <p:spPr bwMode="auto">
          <a:xfrm>
            <a:off x="2135189" y="3716338"/>
            <a:ext cx="8129587" cy="286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rgbClr val="8AD0D6"/>
              </a:buClr>
              <a:buSzPct val="80000"/>
              <a:buFont typeface="Wingdings 3" panose="05040102010807070707" charset="2"/>
              <a:buChar char=""/>
              <a:defRPr sz="2000">
                <a:solidFill>
                  <a:schemeClr val="tx1"/>
                </a:solidFill>
                <a:latin typeface="Century Gothic" charset="0"/>
                <a:ea typeface="宋体" charset="-122"/>
              </a:defRPr>
            </a:lvl1pPr>
            <a:lvl2pPr marL="742950" indent="-285750">
              <a:spcBef>
                <a:spcPts val="1000"/>
              </a:spcBef>
              <a:buClr>
                <a:srgbClr val="8AD0D6"/>
              </a:buClr>
              <a:buSzPct val="80000"/>
              <a:buFont typeface="Wingdings 3" panose="05040102010807070707" charset="2"/>
              <a:buChar char=""/>
              <a:defRPr>
                <a:solidFill>
                  <a:schemeClr val="tx1"/>
                </a:solidFill>
                <a:latin typeface="Century Gothic" charset="0"/>
                <a:ea typeface="宋体" charset="-122"/>
              </a:defRPr>
            </a:lvl2pPr>
            <a:lvl3pPr marL="1143000" indent="-228600">
              <a:spcBef>
                <a:spcPts val="1000"/>
              </a:spcBef>
              <a:buClr>
                <a:srgbClr val="8AD0D6"/>
              </a:buClr>
              <a:buSzPct val="80000"/>
              <a:buFont typeface="Wingdings 3" panose="05040102010807070707" charset="2"/>
              <a:buChar char=""/>
              <a:defRPr sz="1600">
                <a:solidFill>
                  <a:schemeClr val="tx1"/>
                </a:solidFill>
                <a:latin typeface="Century Gothic" charset="0"/>
                <a:ea typeface="宋体" charset="-122"/>
              </a:defRPr>
            </a:lvl3pPr>
            <a:lvl4pPr marL="1600200" indent="-228600">
              <a:spcBef>
                <a:spcPts val="1000"/>
              </a:spcBef>
              <a:buClr>
                <a:srgbClr val="8AD0D6"/>
              </a:buClr>
              <a:buSzPct val="80000"/>
              <a:buFont typeface="Wingdings 3" panose="05040102010807070707" charset="2"/>
              <a:buChar char=""/>
              <a:defRPr sz="1400">
                <a:solidFill>
                  <a:schemeClr val="tx1"/>
                </a:solidFill>
                <a:latin typeface="Century Gothic" charset="0"/>
                <a:ea typeface="宋体" charset="-122"/>
              </a:defRPr>
            </a:lvl4pPr>
            <a:lvl5pPr marL="2057400" indent="-228600">
              <a:spcBef>
                <a:spcPts val="1000"/>
              </a:spcBef>
              <a:buClr>
                <a:srgbClr val="8AD0D6"/>
              </a:buClr>
              <a:buSzPct val="80000"/>
              <a:buFont typeface="Wingdings 3" panose="05040102010807070707" charset="2"/>
              <a:buChar char=""/>
              <a:defRPr sz="1400">
                <a:solidFill>
                  <a:schemeClr val="tx1"/>
                </a:solidFill>
                <a:latin typeface="Century Gothic" charset="0"/>
                <a:ea typeface="宋体" charset="-122"/>
              </a:defRPr>
            </a:lvl5pPr>
            <a:lvl6pPr marL="2514600" indent="-228600" eaLnBrk="0" fontAlgn="base" hangingPunct="0">
              <a:spcBef>
                <a:spcPts val="1000"/>
              </a:spcBef>
              <a:spcAft>
                <a:spcPct val="0"/>
              </a:spcAft>
              <a:buClr>
                <a:srgbClr val="8AD0D6"/>
              </a:buClr>
              <a:buSzPct val="80000"/>
              <a:buFont typeface="Wingdings 3" panose="05040102010807070707" charset="2"/>
              <a:buChar char=""/>
              <a:defRPr sz="1400">
                <a:solidFill>
                  <a:schemeClr val="tx1"/>
                </a:solidFill>
                <a:latin typeface="Century Gothic" charset="0"/>
                <a:ea typeface="宋体" charset="-122"/>
              </a:defRPr>
            </a:lvl6pPr>
            <a:lvl7pPr marL="2971800" indent="-228600" eaLnBrk="0" fontAlgn="base" hangingPunct="0">
              <a:spcBef>
                <a:spcPts val="1000"/>
              </a:spcBef>
              <a:spcAft>
                <a:spcPct val="0"/>
              </a:spcAft>
              <a:buClr>
                <a:srgbClr val="8AD0D6"/>
              </a:buClr>
              <a:buSzPct val="80000"/>
              <a:buFont typeface="Wingdings 3" panose="05040102010807070707" charset="2"/>
              <a:buChar char=""/>
              <a:defRPr sz="1400">
                <a:solidFill>
                  <a:schemeClr val="tx1"/>
                </a:solidFill>
                <a:latin typeface="Century Gothic" charset="0"/>
                <a:ea typeface="宋体" charset="-122"/>
              </a:defRPr>
            </a:lvl7pPr>
            <a:lvl8pPr marL="3429000" indent="-228600" eaLnBrk="0" fontAlgn="base" hangingPunct="0">
              <a:spcBef>
                <a:spcPts val="1000"/>
              </a:spcBef>
              <a:spcAft>
                <a:spcPct val="0"/>
              </a:spcAft>
              <a:buClr>
                <a:srgbClr val="8AD0D6"/>
              </a:buClr>
              <a:buSzPct val="80000"/>
              <a:buFont typeface="Wingdings 3" panose="05040102010807070707" charset="2"/>
              <a:buChar char=""/>
              <a:defRPr sz="1400">
                <a:solidFill>
                  <a:schemeClr val="tx1"/>
                </a:solidFill>
                <a:latin typeface="Century Gothic" charset="0"/>
                <a:ea typeface="宋体" charset="-122"/>
              </a:defRPr>
            </a:lvl8pPr>
            <a:lvl9pPr marL="3886200" indent="-228600" eaLnBrk="0" fontAlgn="base" hangingPunct="0">
              <a:spcBef>
                <a:spcPts val="1000"/>
              </a:spcBef>
              <a:spcAft>
                <a:spcPct val="0"/>
              </a:spcAft>
              <a:buClr>
                <a:srgbClr val="8AD0D6"/>
              </a:buClr>
              <a:buSzPct val="80000"/>
              <a:buFont typeface="Wingdings 3" panose="05040102010807070707" charset="2"/>
              <a:buChar char=""/>
              <a:defRPr sz="1400">
                <a:solidFill>
                  <a:schemeClr val="tx1"/>
                </a:solidFill>
                <a:latin typeface="Century Gothic" charset="0"/>
                <a:ea typeface="宋体" charset="-122"/>
              </a:defRPr>
            </a:lvl9pPr>
          </a:lstStyle>
          <a:p>
            <a:pPr eaLnBrk="1" hangingPunct="1">
              <a:spcBef>
                <a:spcPct val="0"/>
              </a:spcBef>
              <a:buClrTx/>
              <a:buSzTx/>
              <a:buFontTx/>
              <a:buNone/>
            </a:pPr>
            <a:r>
              <a:rPr lang="en-US" altLang="zh-CN" sz="1800">
                <a:latin typeface="华文新魏" panose="02010800040101010101" charset="-122"/>
                <a:ea typeface="华文新魏" panose="02010800040101010101" charset="-122"/>
              </a:rPr>
              <a:t>1. </a:t>
            </a:r>
            <a:r>
              <a:rPr lang="zh-CN" altLang="en-US" sz="1800">
                <a:latin typeface="华文新魏" panose="02010800040101010101" charset="-122"/>
                <a:ea typeface="华文新魏" panose="02010800040101010101" charset="-122"/>
              </a:rPr>
              <a:t>获取</a:t>
            </a:r>
            <a:r>
              <a:rPr lang="en-US" altLang="zh-CN" sz="1800">
                <a:latin typeface="华文新魏" panose="02010800040101010101" charset="-122"/>
                <a:ea typeface="华文新魏" panose="02010800040101010101" charset="-122"/>
              </a:rPr>
              <a:t>html</a:t>
            </a:r>
            <a:r>
              <a:rPr lang="zh-CN" altLang="en-US" sz="1800">
                <a:latin typeface="华文新魏" panose="02010800040101010101" charset="-122"/>
                <a:ea typeface="华文新魏" panose="02010800040101010101" charset="-122"/>
              </a:rPr>
              <a:t>页面</a:t>
            </a:r>
            <a:r>
              <a:rPr lang="en-US" altLang="zh-CN" sz="1800">
                <a:latin typeface="华文新魏" panose="02010800040101010101" charset="-122"/>
                <a:ea typeface="华文新魏" panose="02010800040101010101" charset="-122"/>
              </a:rPr>
              <a:t> </a:t>
            </a:r>
            <a:r>
              <a:rPr lang="en-US" altLang="zh-CN" sz="1800">
                <a:latin typeface="华文新魏" panose="02010800040101010101" charset="-122"/>
                <a:ea typeface="华文新魏" panose="02010800040101010101" charset="-122"/>
                <a:sym typeface="Wingdings" panose="05000000000000000000" pitchFamily="2" charset="2"/>
              </a:rPr>
              <a:t> </a:t>
            </a:r>
            <a:r>
              <a:rPr lang="zh-CN" altLang="en-US" sz="1800">
                <a:latin typeface="华文新魏" panose="02010800040101010101" charset="-122"/>
                <a:ea typeface="华文新魏" panose="02010800040101010101" charset="-122"/>
              </a:rPr>
              <a:t>生成</a:t>
            </a:r>
            <a:r>
              <a:rPr lang="en-US" altLang="zh-CN" sz="1800">
                <a:latin typeface="华文新魏" panose="02010800040101010101" charset="-122"/>
                <a:ea typeface="华文新魏" panose="02010800040101010101" charset="-122"/>
              </a:rPr>
              <a:t>DOM</a:t>
            </a:r>
            <a:r>
              <a:rPr lang="zh-CN" altLang="en-US" sz="1800">
                <a:latin typeface="华文新魏" panose="02010800040101010101" charset="-122"/>
                <a:ea typeface="华文新魏" panose="02010800040101010101" charset="-122"/>
              </a:rPr>
              <a:t> </a:t>
            </a:r>
            <a:r>
              <a:rPr lang="en-US" altLang="zh-CN" sz="1800">
                <a:latin typeface="华文新魏" panose="02010800040101010101" charset="-122"/>
                <a:ea typeface="华文新魏" panose="02010800040101010101" charset="-122"/>
                <a:sym typeface="Wingdings" panose="05000000000000000000" pitchFamily="2" charset="2"/>
              </a:rPr>
              <a:t> </a:t>
            </a:r>
            <a:r>
              <a:rPr lang="zh-CN" altLang="en-US" sz="1800">
                <a:latin typeface="华文新魏" panose="02010800040101010101" charset="-122"/>
                <a:ea typeface="华文新魏" panose="02010800040101010101" charset="-122"/>
              </a:rPr>
              <a:t>分割为多个图层（</a:t>
            </a:r>
            <a:r>
              <a:rPr lang="en-US" altLang="zh-CN" sz="1800">
                <a:latin typeface="华文新魏" panose="02010800040101010101" charset="-122"/>
                <a:ea typeface="华文新魏" panose="02010800040101010101" charset="-122"/>
              </a:rPr>
              <a:t>Parse Html – </a:t>
            </a:r>
            <a:r>
              <a:rPr lang="zh-CN" altLang="en-US" sz="1800">
                <a:latin typeface="华文新魏" panose="02010800040101010101" charset="-122"/>
                <a:ea typeface="华文新魏" panose="02010800040101010101" charset="-122"/>
              </a:rPr>
              <a:t>解析</a:t>
            </a:r>
            <a:r>
              <a:rPr lang="en-US" altLang="zh-CN" sz="1800">
                <a:latin typeface="华文新魏" panose="02010800040101010101" charset="-122"/>
                <a:ea typeface="华文新魏" panose="02010800040101010101" charset="-122"/>
              </a:rPr>
              <a:t>html</a:t>
            </a:r>
            <a:r>
              <a:rPr lang="zh-CN" altLang="en-US" sz="1800">
                <a:latin typeface="华文新魏" panose="02010800040101010101" charset="-122"/>
                <a:ea typeface="华文新魏" panose="02010800040101010101" charset="-122"/>
              </a:rPr>
              <a:t>）</a:t>
            </a:r>
            <a:endParaRPr lang="en-US" altLang="zh-CN" sz="1800">
              <a:latin typeface="华文新魏" panose="02010800040101010101" charset="-122"/>
              <a:ea typeface="华文新魏" panose="02010800040101010101" charset="-122"/>
            </a:endParaRPr>
          </a:p>
          <a:p>
            <a:pPr eaLnBrk="1" hangingPunct="1">
              <a:spcBef>
                <a:spcPct val="0"/>
              </a:spcBef>
              <a:buClrTx/>
              <a:buSzTx/>
              <a:buFontTx/>
              <a:buNone/>
            </a:pPr>
            <a:endParaRPr lang="en-US" altLang="zh-CN" sz="1800">
              <a:latin typeface="华文新魏" panose="02010800040101010101" charset="-122"/>
              <a:ea typeface="华文新魏" panose="02010800040101010101" charset="-122"/>
            </a:endParaRPr>
          </a:p>
          <a:p>
            <a:pPr eaLnBrk="1" hangingPunct="1">
              <a:spcBef>
                <a:spcPct val="0"/>
              </a:spcBef>
              <a:buClrTx/>
              <a:buSzTx/>
              <a:buFontTx/>
              <a:buNone/>
            </a:pPr>
            <a:r>
              <a:rPr lang="en-US" altLang="zh-CN" sz="1800">
                <a:latin typeface="华文新魏" panose="02010800040101010101" charset="-122"/>
                <a:ea typeface="华文新魏" panose="02010800040101010101" charset="-122"/>
              </a:rPr>
              <a:t>2. </a:t>
            </a:r>
            <a:r>
              <a:rPr lang="zh-CN" altLang="en-US" sz="1800">
                <a:latin typeface="华文新魏" panose="02010800040101010101" charset="-122"/>
                <a:ea typeface="华文新魏" panose="02010800040101010101" charset="-122"/>
              </a:rPr>
              <a:t>对每个图层的节点计算样式 </a:t>
            </a:r>
            <a:r>
              <a:rPr lang="en-US" altLang="zh-CN" sz="1800">
                <a:latin typeface="华文新魏" panose="02010800040101010101" charset="-122"/>
                <a:ea typeface="华文新魏" panose="02010800040101010101" charset="-122"/>
                <a:sym typeface="Wingdings" panose="05000000000000000000" pitchFamily="2" charset="2"/>
              </a:rPr>
              <a:t></a:t>
            </a:r>
            <a:r>
              <a:rPr lang="zh-CN" altLang="en-US" sz="1800">
                <a:latin typeface="华文新魏" panose="02010800040101010101" charset="-122"/>
                <a:ea typeface="华文新魏" panose="02010800040101010101" charset="-122"/>
              </a:rPr>
              <a:t>生成渲染树（</a:t>
            </a:r>
            <a:r>
              <a:rPr lang="en-US" altLang="zh-CN" sz="1800">
                <a:latin typeface="华文新魏" panose="02010800040101010101" charset="-122"/>
                <a:ea typeface="华文新魏" panose="02010800040101010101" charset="-122"/>
              </a:rPr>
              <a:t>Recalculate style--</a:t>
            </a:r>
            <a:r>
              <a:rPr lang="zh-CN" altLang="en-US" sz="1800">
                <a:latin typeface="华文新魏" panose="02010800040101010101" charset="-122"/>
                <a:ea typeface="华文新魏" panose="02010800040101010101" charset="-122"/>
              </a:rPr>
              <a:t>计算样式）</a:t>
            </a:r>
            <a:endParaRPr lang="en-US" altLang="zh-CN" sz="1800">
              <a:latin typeface="华文新魏" panose="02010800040101010101" charset="-122"/>
              <a:ea typeface="华文新魏" panose="02010800040101010101" charset="-122"/>
            </a:endParaRPr>
          </a:p>
          <a:p>
            <a:pPr eaLnBrk="1" hangingPunct="1">
              <a:spcBef>
                <a:spcPct val="0"/>
              </a:spcBef>
              <a:buClrTx/>
              <a:buSzTx/>
              <a:buFontTx/>
              <a:buNone/>
            </a:pPr>
            <a:br>
              <a:rPr lang="zh-CN" altLang="en-US" sz="1800">
                <a:latin typeface="华文新魏" panose="02010800040101010101" charset="-122"/>
                <a:ea typeface="华文新魏" panose="02010800040101010101" charset="-122"/>
              </a:rPr>
            </a:br>
            <a:r>
              <a:rPr lang="en-US" altLang="zh-CN" sz="1800">
                <a:latin typeface="华文新魏" panose="02010800040101010101" charset="-122"/>
                <a:ea typeface="华文新魏" panose="02010800040101010101" charset="-122"/>
              </a:rPr>
              <a:t>3. </a:t>
            </a:r>
            <a:r>
              <a:rPr lang="zh-CN" altLang="en-US" sz="1800">
                <a:latin typeface="华文新魏" panose="02010800040101010101" charset="-122"/>
                <a:ea typeface="华文新魏" panose="02010800040101010101" charset="-122"/>
              </a:rPr>
              <a:t>为渲染树每个节点生成图形和位置（</a:t>
            </a:r>
            <a:r>
              <a:rPr lang="en-US" altLang="zh-CN" sz="1800">
                <a:latin typeface="华文新魏" panose="02010800040101010101" charset="-122"/>
                <a:ea typeface="华文新魏" panose="02010800040101010101" charset="-122"/>
              </a:rPr>
              <a:t>Layout/Relayout--</a:t>
            </a:r>
            <a:r>
              <a:rPr lang="zh-CN" altLang="en-US" sz="1800">
                <a:latin typeface="华文新魏" panose="02010800040101010101" charset="-122"/>
                <a:ea typeface="华文新魏" panose="02010800040101010101" charset="-122"/>
              </a:rPr>
              <a:t>布局</a:t>
            </a:r>
            <a:r>
              <a:rPr lang="en-US" altLang="zh-CN" sz="1800">
                <a:latin typeface="华文新魏" panose="02010800040101010101" charset="-122"/>
                <a:ea typeface="华文新魏" panose="02010800040101010101" charset="-122"/>
              </a:rPr>
              <a:t>/</a:t>
            </a:r>
            <a:r>
              <a:rPr lang="zh-CN" altLang="en-US" sz="1800">
                <a:latin typeface="华文新魏" panose="02010800040101010101" charset="-122"/>
                <a:ea typeface="华文新魏" panose="02010800040101010101" charset="-122"/>
              </a:rPr>
              <a:t>重排）</a:t>
            </a:r>
            <a:endParaRPr lang="en-US" altLang="zh-CN" sz="1800">
              <a:latin typeface="华文新魏" panose="02010800040101010101" charset="-122"/>
              <a:ea typeface="华文新魏" panose="02010800040101010101" charset="-122"/>
            </a:endParaRPr>
          </a:p>
          <a:p>
            <a:pPr eaLnBrk="1" hangingPunct="1">
              <a:spcBef>
                <a:spcPct val="0"/>
              </a:spcBef>
              <a:buClrTx/>
              <a:buSzTx/>
              <a:buFontTx/>
              <a:buNone/>
            </a:pPr>
            <a:br>
              <a:rPr lang="zh-CN" altLang="en-US" sz="1800">
                <a:latin typeface="华文新魏" panose="02010800040101010101" charset="-122"/>
                <a:ea typeface="华文新魏" panose="02010800040101010101" charset="-122"/>
              </a:rPr>
            </a:br>
            <a:r>
              <a:rPr lang="en-US" altLang="zh-CN" sz="1800">
                <a:latin typeface="华文新魏" panose="02010800040101010101" charset="-122"/>
                <a:ea typeface="华文新魏" panose="02010800040101010101" charset="-122"/>
              </a:rPr>
              <a:t>4. </a:t>
            </a:r>
            <a:r>
              <a:rPr lang="zh-CN" altLang="en-US" sz="1800">
                <a:latin typeface="华文新魏" panose="02010800040101010101" charset="-122"/>
                <a:ea typeface="华文新魏" panose="02010800040101010101" charset="-122"/>
              </a:rPr>
              <a:t>遍历渲染树，将每个节点绘制填充到图层位图中（</a:t>
            </a:r>
            <a:r>
              <a:rPr lang="en-US" altLang="zh-CN" sz="1800">
                <a:latin typeface="Calibri" charset="0"/>
              </a:rPr>
              <a:t> </a:t>
            </a:r>
            <a:r>
              <a:rPr lang="en-US" altLang="zh-CN" sz="1800">
                <a:latin typeface="华文新魏" panose="02010800040101010101" charset="-122"/>
                <a:ea typeface="华文新魏" panose="02010800040101010101" charset="-122"/>
              </a:rPr>
              <a:t>Paint/Repaint/--</a:t>
            </a:r>
            <a:r>
              <a:rPr lang="zh-CN" altLang="en-US" sz="1800">
                <a:latin typeface="华文新魏" panose="02010800040101010101" charset="-122"/>
                <a:ea typeface="华文新魏" panose="02010800040101010101" charset="-122"/>
              </a:rPr>
              <a:t>绘制</a:t>
            </a:r>
            <a:r>
              <a:rPr lang="en-US" altLang="zh-CN" sz="1800">
                <a:latin typeface="华文新魏" panose="02010800040101010101" charset="-122"/>
                <a:ea typeface="华文新魏" panose="02010800040101010101" charset="-122"/>
              </a:rPr>
              <a:t>/</a:t>
            </a:r>
            <a:r>
              <a:rPr lang="zh-CN" altLang="en-US" sz="1800">
                <a:latin typeface="华文新魏" panose="02010800040101010101" charset="-122"/>
                <a:ea typeface="华文新魏" panose="02010800040101010101" charset="-122"/>
              </a:rPr>
              <a:t>重绘）</a:t>
            </a:r>
            <a:endParaRPr lang="en-US" altLang="zh-CN" sz="1800">
              <a:latin typeface="华文新魏" panose="02010800040101010101" charset="-122"/>
              <a:ea typeface="华文新魏" panose="02010800040101010101" charset="-122"/>
            </a:endParaRPr>
          </a:p>
          <a:p>
            <a:pPr eaLnBrk="1" hangingPunct="1">
              <a:spcBef>
                <a:spcPct val="0"/>
              </a:spcBef>
              <a:buClrTx/>
              <a:buSzTx/>
              <a:buFontTx/>
              <a:buNone/>
            </a:pPr>
            <a:br>
              <a:rPr lang="zh-CN" altLang="en-US" sz="1800">
                <a:latin typeface="华文新魏" panose="02010800040101010101" charset="-122"/>
                <a:ea typeface="华文新魏" panose="02010800040101010101" charset="-122"/>
              </a:rPr>
            </a:br>
            <a:r>
              <a:rPr lang="en-US" altLang="zh-CN" sz="1800">
                <a:latin typeface="华文新魏" panose="02010800040101010101" charset="-122"/>
                <a:ea typeface="华文新魏" panose="02010800040101010101" charset="-122"/>
              </a:rPr>
              <a:t>5. </a:t>
            </a:r>
            <a:r>
              <a:rPr lang="zh-CN" altLang="en-US" sz="1800">
                <a:latin typeface="华文新魏" panose="02010800040101010101" charset="-122"/>
                <a:ea typeface="华文新魏" panose="02010800040101010101" charset="-122"/>
              </a:rPr>
              <a:t>图层作为纹理上传至</a:t>
            </a:r>
            <a:r>
              <a:rPr lang="en-US" altLang="zh-CN" sz="1800">
                <a:latin typeface="华文新魏" panose="02010800040101010101" charset="-122"/>
                <a:ea typeface="华文新魏" panose="02010800040101010101" charset="-122"/>
              </a:rPr>
              <a:t>GPU</a:t>
            </a:r>
            <a:r>
              <a:rPr lang="zh-CN" altLang="en-US" sz="1800">
                <a:latin typeface="华文新魏" panose="02010800040101010101" charset="-122"/>
                <a:ea typeface="华文新魏" panose="02010800040101010101" charset="-122"/>
              </a:rPr>
              <a:t>，合并多个图层到页面上生成最终屏幕图像（</a:t>
            </a:r>
            <a:r>
              <a:rPr lang="en-US" altLang="zh-CN" sz="1800">
                <a:latin typeface="华文新魏" panose="02010800040101010101" charset="-122"/>
                <a:ea typeface="华文新魏" panose="02010800040101010101" charset="-122"/>
              </a:rPr>
              <a:t>Composite Layers—</a:t>
            </a:r>
            <a:r>
              <a:rPr lang="zh-CN" altLang="en-US" sz="1800">
                <a:latin typeface="华文新魏" panose="02010800040101010101" charset="-122"/>
                <a:ea typeface="华文新魏" panose="02010800040101010101" charset="-122"/>
              </a:rPr>
              <a:t>合并层）</a:t>
            </a:r>
            <a:endParaRPr lang="zh-CN" altLang="en-US" sz="1800">
              <a:latin typeface="华文新魏" panose="02010800040101010101" charset="-122"/>
              <a:ea typeface="华文新魏" panose="02010800040101010101" charset="-122"/>
            </a:endParaRPr>
          </a:p>
        </p:txBody>
      </p:sp>
      <p:pic>
        <p:nvPicPr>
          <p:cNvPr id="5122" name="Picture 2" descr="https://user-gold-cdn.xitu.io/2018/2/22/161bb3c9b220f8cb?imagesli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98033" y="465138"/>
            <a:ext cx="5943600" cy="27527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bg>
      <p:bgPr>
        <a:blipFill>
          <a:blip r:embed="rId1"/>
          <a:tile tx="0" ty="0" sx="100000" sy="100000" flip="none" algn="tl"/>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solidFill>
                  <a:srgbClr val="FF0000"/>
                </a:solidFill>
                <a:latin typeface="STXinwei" panose="02010800040101010101" charset="-122"/>
                <a:ea typeface="STXinwei" panose="02010800040101010101" charset="-122"/>
                <a:cs typeface="STXinwei" panose="02010800040101010101" charset="-122"/>
              </a:rPr>
              <a:t>概述</a:t>
            </a:r>
            <a:endParaRPr kumimoji="1" lang="zh-CN" altLang="en-US" dirty="0">
              <a:solidFill>
                <a:srgbClr val="FF0000"/>
              </a:solidFill>
              <a:latin typeface="STXinwei" panose="02010800040101010101" charset="-122"/>
              <a:ea typeface="STXinwei" panose="02010800040101010101" charset="-122"/>
              <a:cs typeface="STXinwei" panose="02010800040101010101" charset="-122"/>
            </a:endParaRPr>
          </a:p>
        </p:txBody>
      </p:sp>
      <p:sp>
        <p:nvSpPr>
          <p:cNvPr id="3" name="内容占位符 2"/>
          <p:cNvSpPr>
            <a:spLocks noGrp="1"/>
          </p:cNvSpPr>
          <p:nvPr>
            <p:ph idx="1"/>
          </p:nvPr>
        </p:nvSpPr>
        <p:spPr>
          <a:xfrm>
            <a:off x="838200" y="1599071"/>
            <a:ext cx="10515600" cy="4351338"/>
          </a:xfrm>
        </p:spPr>
        <p:txBody>
          <a:bodyPr>
            <a:normAutofit/>
          </a:bodyPr>
          <a:lstStyle/>
          <a:p>
            <a:pPr marL="0" indent="0">
              <a:buNone/>
            </a:pPr>
            <a:r>
              <a:rPr lang="zh-CN" altLang="en-US" dirty="0">
                <a:latin typeface="STXinwei" panose="02010800040101010101" charset="-122"/>
                <a:ea typeface="STXinwei" panose="02010800040101010101" charset="-122"/>
                <a:cs typeface="STXinwei" panose="02010800040101010101" charset="-122"/>
              </a:rPr>
              <a:t>什么样的网页是流畅</a:t>
            </a:r>
            <a:r>
              <a:rPr lang="zh-CN" altLang="en-US" dirty="0" smtClean="0">
                <a:latin typeface="STXinwei" panose="02010800040101010101" charset="-122"/>
                <a:ea typeface="STXinwei" panose="02010800040101010101" charset="-122"/>
                <a:cs typeface="STXinwei" panose="02010800040101010101" charset="-122"/>
              </a:rPr>
              <a:t>的</a:t>
            </a:r>
            <a:endParaRPr lang="en-US" altLang="zh-CN" dirty="0" smtClean="0">
              <a:latin typeface="STXinwei" panose="02010800040101010101" charset="-122"/>
              <a:ea typeface="STXinwei" panose="02010800040101010101" charset="-122"/>
              <a:cs typeface="STXinwei" panose="02010800040101010101" charset="-122"/>
            </a:endParaRPr>
          </a:p>
          <a:p>
            <a:pPr marL="0" indent="0">
              <a:buNone/>
            </a:pPr>
            <a:endParaRPr kumimoji="1" lang="en-US" altLang="zh-CN" dirty="0">
              <a:latin typeface="STXinwei" panose="02010800040101010101" charset="-122"/>
              <a:ea typeface="STXinwei" panose="02010800040101010101" charset="-122"/>
              <a:cs typeface="STXinwei" panose="02010800040101010101" charset="-122"/>
            </a:endParaRPr>
          </a:p>
          <a:p>
            <a:pPr marL="0" indent="0">
              <a:buNone/>
            </a:pPr>
            <a:r>
              <a:rPr lang="zh-CN" altLang="en-US" dirty="0">
                <a:latin typeface="STXinwei" panose="02010800040101010101" charset="-122"/>
                <a:ea typeface="STXinwei" panose="02010800040101010101" charset="-122"/>
                <a:cs typeface="STXinwei" panose="02010800040101010101" charset="-122"/>
              </a:rPr>
              <a:t>浏览器的渲染</a:t>
            </a:r>
            <a:r>
              <a:rPr lang="zh-CN" altLang="en-US" dirty="0" smtClean="0">
                <a:latin typeface="STXinwei" panose="02010800040101010101" charset="-122"/>
                <a:ea typeface="STXinwei" panose="02010800040101010101" charset="-122"/>
                <a:cs typeface="STXinwei" panose="02010800040101010101" charset="-122"/>
              </a:rPr>
              <a:t>原理</a:t>
            </a:r>
            <a:endParaRPr lang="en-US" altLang="zh-CN" dirty="0" smtClean="0">
              <a:latin typeface="STXinwei" panose="02010800040101010101" charset="-122"/>
              <a:ea typeface="STXinwei" panose="02010800040101010101" charset="-122"/>
              <a:cs typeface="STXinwei" panose="02010800040101010101" charset="-122"/>
            </a:endParaRPr>
          </a:p>
          <a:p>
            <a:pPr marL="0" indent="0">
              <a:buNone/>
            </a:pPr>
            <a:endParaRPr kumimoji="1" lang="en-US" altLang="zh-CN" dirty="0">
              <a:latin typeface="STXinwei" panose="02010800040101010101" charset="-122"/>
              <a:ea typeface="STXinwei" panose="02010800040101010101" charset="-122"/>
              <a:cs typeface="STXinwei" panose="02010800040101010101" charset="-122"/>
            </a:endParaRPr>
          </a:p>
          <a:p>
            <a:pPr marL="0" indent="0">
              <a:buNone/>
            </a:pPr>
            <a:endParaRPr kumimoji="1" lang="en-US" altLang="zh-CN" dirty="0" smtClean="0">
              <a:latin typeface="STXinwei" panose="02010800040101010101" charset="-122"/>
              <a:ea typeface="STXinwei" panose="02010800040101010101" charset="-122"/>
              <a:cs typeface="STXinwei" panose="02010800040101010101" charset="-122"/>
            </a:endParaRPr>
          </a:p>
          <a:p>
            <a:pPr marL="0" indent="0">
              <a:buNone/>
            </a:pPr>
            <a:r>
              <a:rPr kumimoji="1" lang="zh-CN" altLang="en-US" dirty="0" smtClean="0">
                <a:solidFill>
                  <a:schemeClr val="bg1">
                    <a:lumMod val="65000"/>
                  </a:schemeClr>
                </a:solidFill>
                <a:latin typeface="STXinwei" panose="02010800040101010101" charset="-122"/>
                <a:ea typeface="STXinwei" panose="02010800040101010101" charset="-122"/>
                <a:cs typeface="STXinwei" panose="02010800040101010101" charset="-122"/>
              </a:rPr>
              <a:t>如何渲染</a:t>
            </a:r>
            <a:r>
              <a:rPr kumimoji="1" lang="en-US" altLang="zh-CN" dirty="0" smtClean="0">
                <a:solidFill>
                  <a:schemeClr val="bg1">
                    <a:lumMod val="65000"/>
                  </a:schemeClr>
                </a:solidFill>
                <a:latin typeface="STXinwei" panose="02010800040101010101" charset="-122"/>
                <a:ea typeface="STXinwei" panose="02010800040101010101" charset="-122"/>
                <a:cs typeface="STXinwei" panose="02010800040101010101" charset="-122"/>
              </a:rPr>
              <a:t>10</a:t>
            </a:r>
            <a:r>
              <a:rPr kumimoji="1" lang="zh-CN" altLang="en-US" dirty="0" smtClean="0">
                <a:solidFill>
                  <a:schemeClr val="bg1">
                    <a:lumMod val="65000"/>
                  </a:schemeClr>
                </a:solidFill>
                <a:latin typeface="STXinwei" panose="02010800040101010101" charset="-122"/>
                <a:ea typeface="STXinwei" panose="02010800040101010101" charset="-122"/>
                <a:cs typeface="STXinwei" panose="02010800040101010101" charset="-122"/>
              </a:rPr>
              <a:t>万条数据</a:t>
            </a:r>
            <a:r>
              <a:rPr kumimoji="1" lang="en-US" altLang="zh-CN" sz="1800" dirty="0" smtClean="0">
                <a:solidFill>
                  <a:schemeClr val="bg1">
                    <a:lumMod val="65000"/>
                  </a:schemeClr>
                </a:solidFill>
                <a:latin typeface="STXinwei" panose="02010800040101010101" charset="-122"/>
                <a:ea typeface="STXinwei" panose="02010800040101010101" charset="-122"/>
                <a:cs typeface="STXinwei" panose="02010800040101010101" charset="-122"/>
              </a:rPr>
              <a:t>(</a:t>
            </a:r>
            <a:r>
              <a:rPr kumimoji="1" lang="zh-CN" altLang="en-US" sz="1800" dirty="0" smtClean="0">
                <a:solidFill>
                  <a:schemeClr val="bg1">
                    <a:lumMod val="65000"/>
                  </a:schemeClr>
                </a:solidFill>
                <a:latin typeface="STXinwei" panose="02010800040101010101" charset="-122"/>
                <a:ea typeface="STXinwei" panose="02010800040101010101" charset="-122"/>
                <a:cs typeface="STXinwei" panose="02010800040101010101" charset="-122"/>
              </a:rPr>
              <a:t>待定</a:t>
            </a:r>
            <a:r>
              <a:rPr kumimoji="1" lang="en-US" altLang="zh-CN" sz="1800" dirty="0" smtClean="0">
                <a:solidFill>
                  <a:schemeClr val="bg1">
                    <a:lumMod val="65000"/>
                  </a:schemeClr>
                </a:solidFill>
                <a:latin typeface="STXinwei" panose="02010800040101010101" charset="-122"/>
                <a:ea typeface="STXinwei" panose="02010800040101010101" charset="-122"/>
                <a:cs typeface="STXinwei" panose="02010800040101010101" charset="-122"/>
              </a:rPr>
              <a:t>)</a:t>
            </a:r>
            <a:endParaRPr kumimoji="1" lang="en-US" altLang="zh-CN" sz="1800" dirty="0" smtClean="0">
              <a:solidFill>
                <a:schemeClr val="bg1">
                  <a:lumMod val="65000"/>
                </a:schemeClr>
              </a:solidFill>
              <a:latin typeface="STXinwei" panose="02010800040101010101" charset="-122"/>
              <a:ea typeface="STXinwei" panose="02010800040101010101" charset="-122"/>
              <a:cs typeface="STXinwei" panose="02010800040101010101" charset="-122"/>
            </a:endParaRPr>
          </a:p>
          <a:p>
            <a:pPr marL="0" indent="0">
              <a:buNone/>
            </a:pPr>
            <a:endParaRPr kumimoji="1" lang="en-US" altLang="zh-CN" dirty="0">
              <a:solidFill>
                <a:schemeClr val="bg1">
                  <a:lumMod val="65000"/>
                </a:schemeClr>
              </a:solidFill>
              <a:latin typeface="STXinwei" panose="02010800040101010101" charset="-122"/>
              <a:ea typeface="STXinwei" panose="02010800040101010101" charset="-122"/>
              <a:cs typeface="STXinwei" panose="02010800040101010101" charset="-122"/>
            </a:endParaRPr>
          </a:p>
          <a:p>
            <a:pPr marL="0" indent="0">
              <a:buNone/>
            </a:pPr>
            <a:r>
              <a:rPr kumimoji="1" lang="zh-CN" altLang="en-US" dirty="0">
                <a:solidFill>
                  <a:schemeClr val="bg1">
                    <a:lumMod val="65000"/>
                  </a:schemeClr>
                </a:solidFill>
                <a:latin typeface="STXinwei" panose="02010800040101010101" charset="-122"/>
                <a:ea typeface="STXinwei" panose="02010800040101010101" charset="-122"/>
                <a:cs typeface="STXinwei" panose="02010800040101010101" charset="-122"/>
              </a:rPr>
              <a:t>其他一些常见的</a:t>
            </a:r>
            <a:r>
              <a:rPr kumimoji="1" lang="zh-CN" altLang="en-US" dirty="0" smtClean="0">
                <a:solidFill>
                  <a:schemeClr val="bg1">
                    <a:lumMod val="65000"/>
                  </a:schemeClr>
                </a:solidFill>
                <a:latin typeface="STXinwei" panose="02010800040101010101" charset="-122"/>
                <a:ea typeface="STXinwei" panose="02010800040101010101" charset="-122"/>
                <a:cs typeface="STXinwei" panose="02010800040101010101" charset="-122"/>
              </a:rPr>
              <a:t>优化</a:t>
            </a:r>
            <a:r>
              <a:rPr kumimoji="1" lang="en-US" altLang="zh-CN" sz="1800" dirty="0">
                <a:solidFill>
                  <a:schemeClr val="bg1">
                    <a:lumMod val="65000"/>
                  </a:schemeClr>
                </a:solidFill>
                <a:latin typeface="STXinwei" panose="02010800040101010101" charset="-122"/>
                <a:ea typeface="STXinwei" panose="02010800040101010101" charset="-122"/>
                <a:cs typeface="STXinwei" panose="02010800040101010101" charset="-122"/>
              </a:rPr>
              <a:t>(</a:t>
            </a:r>
            <a:r>
              <a:rPr kumimoji="1" lang="zh-CN" altLang="en-US" sz="1800" dirty="0">
                <a:solidFill>
                  <a:schemeClr val="bg1">
                    <a:lumMod val="65000"/>
                  </a:schemeClr>
                </a:solidFill>
                <a:latin typeface="STXinwei" panose="02010800040101010101" charset="-122"/>
                <a:ea typeface="STXinwei" panose="02010800040101010101" charset="-122"/>
                <a:cs typeface="STXinwei" panose="02010800040101010101" charset="-122"/>
              </a:rPr>
              <a:t>待定</a:t>
            </a:r>
            <a:r>
              <a:rPr kumimoji="1" lang="en-US" altLang="zh-CN" sz="1800" dirty="0">
                <a:solidFill>
                  <a:schemeClr val="bg1">
                    <a:lumMod val="65000"/>
                  </a:schemeClr>
                </a:solidFill>
                <a:latin typeface="STXinwei" panose="02010800040101010101" charset="-122"/>
                <a:ea typeface="STXinwei" panose="02010800040101010101" charset="-122"/>
                <a:cs typeface="STXinwei" panose="02010800040101010101" charset="-122"/>
              </a:rPr>
              <a:t>)</a:t>
            </a:r>
            <a:endParaRPr kumimoji="1" lang="en-US" altLang="zh-CN" sz="1800" dirty="0">
              <a:solidFill>
                <a:schemeClr val="bg1">
                  <a:lumMod val="65000"/>
                </a:schemeClr>
              </a:solidFill>
              <a:latin typeface="STXinwei" panose="02010800040101010101" charset="-122"/>
              <a:ea typeface="STXinwei" panose="02010800040101010101" charset="-122"/>
              <a:cs typeface="STXinwei" panose="02010800040101010101" charset="-122"/>
            </a:endParaRPr>
          </a:p>
          <a:p>
            <a:pPr marL="0" indent="0">
              <a:buNone/>
            </a:pPr>
            <a:endParaRPr kumimoji="1" lang="en-US" altLang="zh-CN" dirty="0">
              <a:latin typeface="STXinwei" panose="02010800040101010101" charset="-122"/>
              <a:ea typeface="STXinwei" panose="02010800040101010101" charset="-122"/>
              <a:cs typeface="STXinwei" panose="02010800040101010101" charset="-122"/>
            </a:endParaRPr>
          </a:p>
          <a:p>
            <a:endParaRPr kumimoji="1" lang="zh-CN" altLang="en-US" dirty="0">
              <a:latin typeface="STXinwei" panose="02010800040101010101" charset="-122"/>
              <a:ea typeface="STXinwei" panose="02010800040101010101" charset="-122"/>
              <a:cs typeface="STXinwei" panose="02010800040101010101" charset="-122"/>
            </a:endParaRPr>
          </a:p>
        </p:txBody>
      </p:sp>
      <p:sp>
        <p:nvSpPr>
          <p:cNvPr id="4" name="矩形 3"/>
          <p:cNvSpPr/>
          <p:nvPr/>
        </p:nvSpPr>
        <p:spPr>
          <a:xfrm>
            <a:off x="1126212" y="3059869"/>
            <a:ext cx="6096000" cy="923330"/>
          </a:xfrm>
          <a:prstGeom prst="rect">
            <a:avLst/>
          </a:prstGeom>
        </p:spPr>
        <p:txBody>
          <a:bodyPr>
            <a:spAutoFit/>
          </a:bodyPr>
          <a:lstStyle/>
          <a:p>
            <a:pPr>
              <a:buFont typeface="Wingdings" panose="05000000000000000000" pitchFamily="2" charset="2"/>
              <a:buChar char="Ø"/>
            </a:pPr>
            <a:r>
              <a:rPr lang="zh-CN" altLang="en-US" dirty="0" smtClean="0">
                <a:latin typeface="华文新魏" panose="02010800040101010101" charset="-122"/>
                <a:ea typeface="华文新魏" panose="02010800040101010101" charset="-122"/>
                <a:cs typeface="STXinwei" panose="02010800040101010101" charset="-122"/>
              </a:rPr>
              <a:t>    选择</a:t>
            </a:r>
            <a:r>
              <a:rPr lang="zh-CN" altLang="en-US" dirty="0">
                <a:latin typeface="华文新魏" panose="02010800040101010101" charset="-122"/>
                <a:ea typeface="华文新魏" panose="02010800040101010101" charset="-122"/>
                <a:cs typeface="STXinwei" panose="02010800040101010101" charset="-122"/>
              </a:rPr>
              <a:t>器</a:t>
            </a:r>
            <a:r>
              <a:rPr lang="zh-CN" altLang="en-US" dirty="0" smtClean="0">
                <a:latin typeface="华文新魏" panose="02010800040101010101" charset="-122"/>
                <a:ea typeface="华文新魏" panose="02010800040101010101" charset="-122"/>
                <a:cs typeface="STXinwei" panose="02010800040101010101" charset="-122"/>
              </a:rPr>
              <a:t>匹配</a:t>
            </a:r>
            <a:endParaRPr lang="en-US" altLang="zh-CN" dirty="0" smtClean="0">
              <a:latin typeface="STXinwei" panose="02010800040101010101" charset="-122"/>
              <a:ea typeface="STXinwei" panose="02010800040101010101" charset="-122"/>
              <a:cs typeface="STXinwei" panose="02010800040101010101" charset="-122"/>
            </a:endParaRPr>
          </a:p>
          <a:p>
            <a:pPr>
              <a:buFont typeface="Wingdings" panose="05000000000000000000" pitchFamily="2" charset="2"/>
              <a:buChar char="Ø"/>
            </a:pPr>
            <a:r>
              <a:rPr lang="zh-CN" altLang="en-US" dirty="0">
                <a:latin typeface="STXinwei" panose="02010800040101010101" charset="-122"/>
                <a:ea typeface="STXinwei" panose="02010800040101010101" charset="-122"/>
                <a:cs typeface="STXinwei" panose="02010800040101010101" charset="-122"/>
              </a:rPr>
              <a:t> </a:t>
            </a:r>
            <a:r>
              <a:rPr lang="zh-CN" altLang="en-US" dirty="0" smtClean="0">
                <a:latin typeface="STXinwei" panose="02010800040101010101" charset="-122"/>
                <a:ea typeface="STXinwei" panose="02010800040101010101" charset="-122"/>
                <a:cs typeface="STXinwei" panose="02010800040101010101" charset="-122"/>
              </a:rPr>
              <a:t>   </a:t>
            </a:r>
            <a:r>
              <a:rPr lang="en-US" altLang="zh-CN" dirty="0" smtClean="0">
                <a:latin typeface="STXinwei" panose="02010800040101010101" charset="-122"/>
                <a:ea typeface="STXinwei" panose="02010800040101010101" charset="-122"/>
                <a:cs typeface="STXinwei" panose="02010800040101010101" charset="-122"/>
              </a:rPr>
              <a:t>CSS</a:t>
            </a:r>
            <a:r>
              <a:rPr lang="zh-CN" altLang="en-US" dirty="0">
                <a:latin typeface="STXinwei" panose="02010800040101010101" charset="-122"/>
                <a:ea typeface="STXinwei" panose="02010800040101010101" charset="-122"/>
                <a:cs typeface="STXinwei" panose="02010800040101010101" charset="-122"/>
              </a:rPr>
              <a:t>高性能动画</a:t>
            </a:r>
            <a:endParaRPr lang="en-US" altLang="zh-CN" dirty="0">
              <a:latin typeface="STXinwei" panose="02010800040101010101" charset="-122"/>
              <a:ea typeface="STXinwei" panose="02010800040101010101" charset="-122"/>
              <a:cs typeface="STXinwei" panose="02010800040101010101" charset="-122"/>
            </a:endParaRPr>
          </a:p>
          <a:p>
            <a:pPr>
              <a:buFont typeface="Wingdings" panose="05000000000000000000" pitchFamily="2" charset="2"/>
              <a:buChar char="Ø"/>
            </a:pPr>
            <a:r>
              <a:rPr lang="zh-CN" altLang="en-US" dirty="0">
                <a:latin typeface="STXinwei" panose="02010800040101010101" charset="-122"/>
                <a:ea typeface="STXinwei" panose="02010800040101010101" charset="-122"/>
                <a:cs typeface="STXinwei" panose="02010800040101010101" charset="-122"/>
              </a:rPr>
              <a:t>    </a:t>
            </a:r>
            <a:r>
              <a:rPr lang="en-US" altLang="zh-CN" dirty="0" err="1">
                <a:latin typeface="华文新魏" panose="02010800040101010101" charset="-122"/>
                <a:ea typeface="华文新魏" panose="02010800040101010101" charset="-122"/>
              </a:rPr>
              <a:t>Javascript</a:t>
            </a:r>
            <a:r>
              <a:rPr lang="zh-CN" altLang="en-US" dirty="0">
                <a:latin typeface="华文新魏" panose="02010800040101010101" charset="-122"/>
                <a:ea typeface="华文新魏" panose="02010800040101010101" charset="-122"/>
              </a:rPr>
              <a:t>高性能动画与页面</a:t>
            </a:r>
            <a:r>
              <a:rPr lang="zh-CN" altLang="en-US" dirty="0" smtClean="0">
                <a:latin typeface="华文新魏" panose="02010800040101010101" charset="-122"/>
                <a:ea typeface="华文新魏" panose="02010800040101010101" charset="-122"/>
              </a:rPr>
              <a:t>渲染</a:t>
            </a:r>
            <a:endParaRPr lang="en-US" altLang="zh-CN" dirty="0">
              <a:latin typeface="华文新魏" panose="02010800040101010101" charset="-122"/>
              <a:ea typeface="华文新魏" panose="02010800040101010101" charset="-122"/>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1"/>
          <a:tile tx="0" ty="0" sx="100000" sy="100000" flip="none" algn="tl"/>
        </a:blipFill>
        <a:effectLst/>
      </p:bgPr>
    </p:bg>
    <p:spTree>
      <p:nvGrpSpPr>
        <p:cNvPr id="1" name=""/>
        <p:cNvGrpSpPr/>
        <p:nvPr/>
      </p:nvGrpSpPr>
      <p:grpSpPr>
        <a:xfrm>
          <a:off x="0" y="0"/>
          <a:ext cx="0" cy="0"/>
          <a:chOff x="0" y="0"/>
          <a:chExt cx="0" cy="0"/>
        </a:xfrm>
      </p:grpSpPr>
      <p:sp>
        <p:nvSpPr>
          <p:cNvPr id="19458" name="标题 1"/>
          <p:cNvSpPr>
            <a:spLocks noGrp="1"/>
          </p:cNvSpPr>
          <p:nvPr>
            <p:ph type="title"/>
          </p:nvPr>
        </p:nvSpPr>
        <p:spPr>
          <a:xfrm>
            <a:off x="2023269" y="313263"/>
            <a:ext cx="3335103" cy="657225"/>
          </a:xfrm>
        </p:spPr>
        <p:txBody>
          <a:bodyPr/>
          <a:lstStyle/>
          <a:p>
            <a:pPr eaLnBrk="1" hangingPunct="1"/>
            <a:r>
              <a:rPr lang="zh-CN" altLang="en-US" sz="3100" dirty="0">
                <a:solidFill>
                  <a:srgbClr val="FF0000"/>
                </a:solidFill>
                <a:latin typeface="华文新魏" panose="02010800040101010101" charset="-122"/>
                <a:ea typeface="华文新魏" panose="02010800040101010101" charset="-122"/>
              </a:rPr>
              <a:t>渲染过程</a:t>
            </a:r>
            <a:endParaRPr lang="zh-CN" altLang="en-US" dirty="0"/>
          </a:p>
        </p:txBody>
      </p:sp>
      <p:sp>
        <p:nvSpPr>
          <p:cNvPr id="19459" name="矩形 2"/>
          <p:cNvSpPr>
            <a:spLocks noChangeArrowheads="1"/>
          </p:cNvSpPr>
          <p:nvPr/>
        </p:nvSpPr>
        <p:spPr bwMode="auto">
          <a:xfrm>
            <a:off x="2023269" y="970488"/>
            <a:ext cx="8829610"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1000"/>
              </a:spcBef>
              <a:buClr>
                <a:srgbClr val="8AD0D6"/>
              </a:buClr>
              <a:buSzPct val="80000"/>
              <a:buFont typeface="Wingdings 3" panose="05040102010807070707" charset="2"/>
              <a:buChar char=""/>
              <a:defRPr sz="2000">
                <a:solidFill>
                  <a:schemeClr val="tx1"/>
                </a:solidFill>
                <a:latin typeface="Century Gothic" charset="0"/>
                <a:ea typeface="宋体" charset="-122"/>
              </a:defRPr>
            </a:lvl1pPr>
            <a:lvl2pPr marL="742950" indent="-285750">
              <a:spcBef>
                <a:spcPts val="1000"/>
              </a:spcBef>
              <a:buClr>
                <a:srgbClr val="8AD0D6"/>
              </a:buClr>
              <a:buSzPct val="80000"/>
              <a:buFont typeface="Wingdings 3" panose="05040102010807070707" charset="2"/>
              <a:buChar char=""/>
              <a:defRPr>
                <a:solidFill>
                  <a:schemeClr val="tx1"/>
                </a:solidFill>
                <a:latin typeface="Century Gothic" charset="0"/>
                <a:ea typeface="宋体" charset="-122"/>
              </a:defRPr>
            </a:lvl2pPr>
            <a:lvl3pPr marL="1143000" indent="-228600">
              <a:spcBef>
                <a:spcPts val="1000"/>
              </a:spcBef>
              <a:buClr>
                <a:srgbClr val="8AD0D6"/>
              </a:buClr>
              <a:buSzPct val="80000"/>
              <a:buFont typeface="Wingdings 3" panose="05040102010807070707" charset="2"/>
              <a:buChar char=""/>
              <a:defRPr sz="1600">
                <a:solidFill>
                  <a:schemeClr val="tx1"/>
                </a:solidFill>
                <a:latin typeface="Century Gothic" charset="0"/>
                <a:ea typeface="宋体" charset="-122"/>
              </a:defRPr>
            </a:lvl3pPr>
            <a:lvl4pPr marL="1600200" indent="-228600">
              <a:spcBef>
                <a:spcPts val="1000"/>
              </a:spcBef>
              <a:buClr>
                <a:srgbClr val="8AD0D6"/>
              </a:buClr>
              <a:buSzPct val="80000"/>
              <a:buFont typeface="Wingdings 3" panose="05040102010807070707" charset="2"/>
              <a:buChar char=""/>
              <a:defRPr sz="1400">
                <a:solidFill>
                  <a:schemeClr val="tx1"/>
                </a:solidFill>
                <a:latin typeface="Century Gothic" charset="0"/>
                <a:ea typeface="宋体" charset="-122"/>
              </a:defRPr>
            </a:lvl4pPr>
            <a:lvl5pPr marL="2057400" indent="-228600">
              <a:spcBef>
                <a:spcPts val="1000"/>
              </a:spcBef>
              <a:buClr>
                <a:srgbClr val="8AD0D6"/>
              </a:buClr>
              <a:buSzPct val="80000"/>
              <a:buFont typeface="Wingdings 3" panose="05040102010807070707" charset="2"/>
              <a:buChar char=""/>
              <a:defRPr sz="1400">
                <a:solidFill>
                  <a:schemeClr val="tx1"/>
                </a:solidFill>
                <a:latin typeface="Century Gothic" charset="0"/>
                <a:ea typeface="宋体" charset="-122"/>
              </a:defRPr>
            </a:lvl5pPr>
            <a:lvl6pPr marL="2514600" indent="-228600" eaLnBrk="0" fontAlgn="base" hangingPunct="0">
              <a:spcBef>
                <a:spcPts val="1000"/>
              </a:spcBef>
              <a:spcAft>
                <a:spcPct val="0"/>
              </a:spcAft>
              <a:buClr>
                <a:srgbClr val="8AD0D6"/>
              </a:buClr>
              <a:buSzPct val="80000"/>
              <a:buFont typeface="Wingdings 3" panose="05040102010807070707" charset="2"/>
              <a:buChar char=""/>
              <a:defRPr sz="1400">
                <a:solidFill>
                  <a:schemeClr val="tx1"/>
                </a:solidFill>
                <a:latin typeface="Century Gothic" charset="0"/>
                <a:ea typeface="宋体" charset="-122"/>
              </a:defRPr>
            </a:lvl6pPr>
            <a:lvl7pPr marL="2971800" indent="-228600" eaLnBrk="0" fontAlgn="base" hangingPunct="0">
              <a:spcBef>
                <a:spcPts val="1000"/>
              </a:spcBef>
              <a:spcAft>
                <a:spcPct val="0"/>
              </a:spcAft>
              <a:buClr>
                <a:srgbClr val="8AD0D6"/>
              </a:buClr>
              <a:buSzPct val="80000"/>
              <a:buFont typeface="Wingdings 3" panose="05040102010807070707" charset="2"/>
              <a:buChar char=""/>
              <a:defRPr sz="1400">
                <a:solidFill>
                  <a:schemeClr val="tx1"/>
                </a:solidFill>
                <a:latin typeface="Century Gothic" charset="0"/>
                <a:ea typeface="宋体" charset="-122"/>
              </a:defRPr>
            </a:lvl7pPr>
            <a:lvl8pPr marL="3429000" indent="-228600" eaLnBrk="0" fontAlgn="base" hangingPunct="0">
              <a:spcBef>
                <a:spcPts val="1000"/>
              </a:spcBef>
              <a:spcAft>
                <a:spcPct val="0"/>
              </a:spcAft>
              <a:buClr>
                <a:srgbClr val="8AD0D6"/>
              </a:buClr>
              <a:buSzPct val="80000"/>
              <a:buFont typeface="Wingdings 3" panose="05040102010807070707" charset="2"/>
              <a:buChar char=""/>
              <a:defRPr sz="1400">
                <a:solidFill>
                  <a:schemeClr val="tx1"/>
                </a:solidFill>
                <a:latin typeface="Century Gothic" charset="0"/>
                <a:ea typeface="宋体" charset="-122"/>
              </a:defRPr>
            </a:lvl8pPr>
            <a:lvl9pPr marL="3886200" indent="-228600" eaLnBrk="0" fontAlgn="base" hangingPunct="0">
              <a:spcBef>
                <a:spcPts val="1000"/>
              </a:spcBef>
              <a:spcAft>
                <a:spcPct val="0"/>
              </a:spcAft>
              <a:buClr>
                <a:srgbClr val="8AD0D6"/>
              </a:buClr>
              <a:buSzPct val="80000"/>
              <a:buFont typeface="Wingdings 3" panose="05040102010807070707" charset="2"/>
              <a:buChar char=""/>
              <a:defRPr sz="1400">
                <a:solidFill>
                  <a:schemeClr val="tx1"/>
                </a:solidFill>
                <a:latin typeface="Century Gothic" charset="0"/>
                <a:ea typeface="宋体" charset="-122"/>
              </a:defRPr>
            </a:lvl9pPr>
          </a:lstStyle>
          <a:p>
            <a:pPr eaLnBrk="1" hangingPunct="1">
              <a:spcBef>
                <a:spcPct val="0"/>
              </a:spcBef>
              <a:buClrTx/>
              <a:buSzTx/>
              <a:buFontTx/>
              <a:buNone/>
            </a:pPr>
            <a:r>
              <a:rPr lang="zh-CN" altLang="en-US" dirty="0">
                <a:latin typeface="华文新魏" panose="02010800040101010101" charset="-122"/>
                <a:ea typeface="华文新魏" panose="02010800040101010101" charset="-122"/>
              </a:rPr>
              <a:t>在网页刚载入的时候，</a:t>
            </a:r>
            <a:r>
              <a:rPr lang="en-US" altLang="zh-CN" dirty="0">
                <a:latin typeface="华文新魏" panose="02010800040101010101" charset="-122"/>
                <a:ea typeface="华文新魏" panose="02010800040101010101" charset="-122"/>
              </a:rPr>
              <a:t>1-5</a:t>
            </a:r>
            <a:r>
              <a:rPr lang="zh-CN" altLang="en-US" dirty="0">
                <a:latin typeface="华文新魏" panose="02010800040101010101" charset="-122"/>
                <a:ea typeface="华文新魏" panose="02010800040101010101" charset="-122"/>
              </a:rPr>
              <a:t>步是都会执行一遍的</a:t>
            </a:r>
            <a:r>
              <a:rPr lang="zh-CN" altLang="en-US" dirty="0" smtClean="0">
                <a:latin typeface="华文新魏" panose="02010800040101010101" charset="-122"/>
                <a:ea typeface="华文新魏" panose="02010800040101010101" charset="-122"/>
              </a:rPr>
              <a:t>，而</a:t>
            </a:r>
            <a:r>
              <a:rPr lang="zh-CN" altLang="en-US" dirty="0">
                <a:latin typeface="华文新魏" panose="02010800040101010101" charset="-122"/>
                <a:ea typeface="华文新魏" panose="02010800040101010101" charset="-122"/>
              </a:rPr>
              <a:t>当我们改变</a:t>
            </a:r>
            <a:r>
              <a:rPr lang="en-US" altLang="zh-CN" dirty="0">
                <a:latin typeface="华文新魏" panose="02010800040101010101" charset="-122"/>
                <a:ea typeface="华文新魏" panose="02010800040101010101" charset="-122"/>
              </a:rPr>
              <a:t>CSS</a:t>
            </a:r>
            <a:r>
              <a:rPr lang="zh-CN" altLang="en-US" dirty="0">
                <a:latin typeface="华文新魏" panose="02010800040101010101" charset="-122"/>
                <a:ea typeface="华文新魏" panose="02010800040101010101" charset="-122"/>
              </a:rPr>
              <a:t>的时候，</a:t>
            </a:r>
            <a:r>
              <a:rPr lang="en-US" altLang="zh-CN" dirty="0">
                <a:latin typeface="华文新魏" panose="02010800040101010101" charset="-122"/>
                <a:ea typeface="华文新魏" panose="02010800040101010101" charset="-122"/>
              </a:rPr>
              <a:t>3-5</a:t>
            </a:r>
            <a:r>
              <a:rPr lang="zh-CN" altLang="en-US" dirty="0">
                <a:latin typeface="华文新魏" panose="02010800040101010101" charset="-122"/>
                <a:ea typeface="华文新魏" panose="02010800040101010101" charset="-122"/>
              </a:rPr>
              <a:t>步是会重复执行的</a:t>
            </a:r>
            <a:r>
              <a:rPr lang="zh-CN" altLang="en-US" dirty="0" smtClean="0">
                <a:latin typeface="华文新魏" panose="02010800040101010101" charset="-122"/>
                <a:ea typeface="华文新魏" panose="02010800040101010101" charset="-122"/>
              </a:rPr>
              <a:t>，</a:t>
            </a:r>
            <a:endParaRPr lang="en-US" altLang="zh-CN" dirty="0" smtClean="0">
              <a:latin typeface="华文新魏" panose="02010800040101010101" charset="-122"/>
              <a:ea typeface="华文新魏" panose="02010800040101010101" charset="-122"/>
            </a:endParaRPr>
          </a:p>
          <a:p>
            <a:pPr eaLnBrk="1" hangingPunct="1">
              <a:spcBef>
                <a:spcPct val="0"/>
              </a:spcBef>
              <a:buClrTx/>
              <a:buSzTx/>
              <a:buFontTx/>
              <a:buNone/>
            </a:pPr>
            <a:r>
              <a:rPr lang="zh-CN" altLang="en-US" dirty="0" smtClean="0">
                <a:latin typeface="华文新魏" panose="02010800040101010101" charset="-122"/>
                <a:ea typeface="华文新魏" panose="02010800040101010101" charset="-122"/>
              </a:rPr>
              <a:t>根据</a:t>
            </a:r>
            <a:r>
              <a:rPr lang="zh-CN" altLang="en-US" dirty="0">
                <a:latin typeface="华文新魏" panose="02010800040101010101" charset="-122"/>
                <a:ea typeface="华文新魏" panose="02010800040101010101" charset="-122"/>
              </a:rPr>
              <a:t>改变的不同的</a:t>
            </a:r>
            <a:r>
              <a:rPr lang="en-US" altLang="zh-CN" dirty="0">
                <a:latin typeface="华文新魏" panose="02010800040101010101" charset="-122"/>
                <a:ea typeface="华文新魏" panose="02010800040101010101" charset="-122"/>
              </a:rPr>
              <a:t>CSS</a:t>
            </a:r>
            <a:r>
              <a:rPr lang="zh-CN" altLang="en-US" dirty="0">
                <a:latin typeface="华文新魏" panose="02010800040101010101" charset="-122"/>
                <a:ea typeface="华文新魏" panose="02010800040101010101" charset="-122"/>
              </a:rPr>
              <a:t>属性，会执行</a:t>
            </a:r>
            <a:r>
              <a:rPr lang="en-US" altLang="zh-CN" dirty="0">
                <a:latin typeface="华文新魏" panose="02010800040101010101" charset="-122"/>
                <a:ea typeface="华文新魏" panose="02010800040101010101" charset="-122"/>
              </a:rPr>
              <a:t>3-5</a:t>
            </a:r>
            <a:r>
              <a:rPr lang="zh-CN" altLang="en-US" dirty="0">
                <a:latin typeface="华文新魏" panose="02010800040101010101" charset="-122"/>
                <a:ea typeface="华文新魏" panose="02010800040101010101" charset="-122"/>
              </a:rPr>
              <a:t>步中的不同阶段</a:t>
            </a:r>
            <a:r>
              <a:rPr lang="zh-CN" altLang="en-US" dirty="0" smtClean="0">
                <a:latin typeface="华文新魏" panose="02010800040101010101" charset="-122"/>
                <a:ea typeface="华文新魏" panose="02010800040101010101" charset="-122"/>
              </a:rPr>
              <a:t>，比如</a:t>
            </a:r>
            <a:r>
              <a:rPr lang="zh-CN" altLang="en-US" dirty="0">
                <a:latin typeface="华文新魏" panose="02010800040101010101" charset="-122"/>
                <a:ea typeface="华文新魏" panose="02010800040101010101" charset="-122"/>
              </a:rPr>
              <a:t>第</a:t>
            </a:r>
            <a:r>
              <a:rPr lang="en-US" altLang="zh-CN" dirty="0">
                <a:latin typeface="华文新魏" panose="02010800040101010101" charset="-122"/>
                <a:ea typeface="华文新魏" panose="02010800040101010101" charset="-122"/>
              </a:rPr>
              <a:t>3</a:t>
            </a:r>
            <a:r>
              <a:rPr lang="zh-CN" altLang="en-US" dirty="0">
                <a:latin typeface="华文新魏" panose="02010800040101010101" charset="-122"/>
                <a:ea typeface="华文新魏" panose="02010800040101010101" charset="-122"/>
              </a:rPr>
              <a:t>步触发，它会引起后面阶段的执行</a:t>
            </a:r>
            <a:endParaRPr lang="zh-CN" altLang="en-US" dirty="0">
              <a:latin typeface="华文新魏" panose="02010800040101010101" charset="-122"/>
              <a:ea typeface="华文新魏" panose="02010800040101010101" charset="-122"/>
            </a:endParaRPr>
          </a:p>
        </p:txBody>
      </p:sp>
      <p:pic>
        <p:nvPicPr>
          <p:cNvPr id="19460" name="Picture 2" descr="C:\Users\chenhb01\Desktop\2015-11-30_232438.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68563" y="2445945"/>
            <a:ext cx="7239000" cy="3816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p:cNvSpPr txBox="1">
            <a:spLocks noChangeArrowheads="1"/>
          </p:cNvSpPr>
          <p:nvPr/>
        </p:nvSpPr>
        <p:spPr bwMode="auto">
          <a:xfrm>
            <a:off x="7104063" y="3238810"/>
            <a:ext cx="1441450"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rgbClr val="8AD0D6"/>
              </a:buClr>
              <a:buSzPct val="80000"/>
              <a:buFont typeface="Wingdings 3" panose="05040102010807070707" charset="2"/>
              <a:buChar char=""/>
              <a:defRPr sz="2000">
                <a:solidFill>
                  <a:schemeClr val="tx1"/>
                </a:solidFill>
                <a:latin typeface="Century Gothic" charset="0"/>
                <a:ea typeface="宋体" charset="-122"/>
              </a:defRPr>
            </a:lvl1pPr>
            <a:lvl2pPr marL="742950" indent="-285750">
              <a:spcBef>
                <a:spcPts val="1000"/>
              </a:spcBef>
              <a:buClr>
                <a:srgbClr val="8AD0D6"/>
              </a:buClr>
              <a:buSzPct val="80000"/>
              <a:buFont typeface="Wingdings 3" panose="05040102010807070707" charset="2"/>
              <a:buChar char=""/>
              <a:defRPr>
                <a:solidFill>
                  <a:schemeClr val="tx1"/>
                </a:solidFill>
                <a:latin typeface="Century Gothic" charset="0"/>
                <a:ea typeface="宋体" charset="-122"/>
              </a:defRPr>
            </a:lvl2pPr>
            <a:lvl3pPr marL="1143000" indent="-228600">
              <a:spcBef>
                <a:spcPts val="1000"/>
              </a:spcBef>
              <a:buClr>
                <a:srgbClr val="8AD0D6"/>
              </a:buClr>
              <a:buSzPct val="80000"/>
              <a:buFont typeface="Wingdings 3" panose="05040102010807070707" charset="2"/>
              <a:buChar char=""/>
              <a:defRPr sz="1600">
                <a:solidFill>
                  <a:schemeClr val="tx1"/>
                </a:solidFill>
                <a:latin typeface="Century Gothic" charset="0"/>
                <a:ea typeface="宋体" charset="-122"/>
              </a:defRPr>
            </a:lvl3pPr>
            <a:lvl4pPr marL="1600200" indent="-228600">
              <a:spcBef>
                <a:spcPts val="1000"/>
              </a:spcBef>
              <a:buClr>
                <a:srgbClr val="8AD0D6"/>
              </a:buClr>
              <a:buSzPct val="80000"/>
              <a:buFont typeface="Wingdings 3" panose="05040102010807070707" charset="2"/>
              <a:buChar char=""/>
              <a:defRPr sz="1400">
                <a:solidFill>
                  <a:schemeClr val="tx1"/>
                </a:solidFill>
                <a:latin typeface="Century Gothic" charset="0"/>
                <a:ea typeface="宋体" charset="-122"/>
              </a:defRPr>
            </a:lvl4pPr>
            <a:lvl5pPr marL="2057400" indent="-228600">
              <a:spcBef>
                <a:spcPts val="1000"/>
              </a:spcBef>
              <a:buClr>
                <a:srgbClr val="8AD0D6"/>
              </a:buClr>
              <a:buSzPct val="80000"/>
              <a:buFont typeface="Wingdings 3" panose="05040102010807070707" charset="2"/>
              <a:buChar char=""/>
              <a:defRPr sz="1400">
                <a:solidFill>
                  <a:schemeClr val="tx1"/>
                </a:solidFill>
                <a:latin typeface="Century Gothic" charset="0"/>
                <a:ea typeface="宋体" charset="-122"/>
              </a:defRPr>
            </a:lvl5pPr>
            <a:lvl6pPr marL="2514600" indent="-228600" eaLnBrk="0" fontAlgn="base" hangingPunct="0">
              <a:spcBef>
                <a:spcPts val="1000"/>
              </a:spcBef>
              <a:spcAft>
                <a:spcPct val="0"/>
              </a:spcAft>
              <a:buClr>
                <a:srgbClr val="8AD0D6"/>
              </a:buClr>
              <a:buSzPct val="80000"/>
              <a:buFont typeface="Wingdings 3" panose="05040102010807070707" charset="2"/>
              <a:buChar char=""/>
              <a:defRPr sz="1400">
                <a:solidFill>
                  <a:schemeClr val="tx1"/>
                </a:solidFill>
                <a:latin typeface="Century Gothic" charset="0"/>
                <a:ea typeface="宋体" charset="-122"/>
              </a:defRPr>
            </a:lvl6pPr>
            <a:lvl7pPr marL="2971800" indent="-228600" eaLnBrk="0" fontAlgn="base" hangingPunct="0">
              <a:spcBef>
                <a:spcPts val="1000"/>
              </a:spcBef>
              <a:spcAft>
                <a:spcPct val="0"/>
              </a:spcAft>
              <a:buClr>
                <a:srgbClr val="8AD0D6"/>
              </a:buClr>
              <a:buSzPct val="80000"/>
              <a:buFont typeface="Wingdings 3" panose="05040102010807070707" charset="2"/>
              <a:buChar char=""/>
              <a:defRPr sz="1400">
                <a:solidFill>
                  <a:schemeClr val="tx1"/>
                </a:solidFill>
                <a:latin typeface="Century Gothic" charset="0"/>
                <a:ea typeface="宋体" charset="-122"/>
              </a:defRPr>
            </a:lvl7pPr>
            <a:lvl8pPr marL="3429000" indent="-228600" eaLnBrk="0" fontAlgn="base" hangingPunct="0">
              <a:spcBef>
                <a:spcPts val="1000"/>
              </a:spcBef>
              <a:spcAft>
                <a:spcPct val="0"/>
              </a:spcAft>
              <a:buClr>
                <a:srgbClr val="8AD0D6"/>
              </a:buClr>
              <a:buSzPct val="80000"/>
              <a:buFont typeface="Wingdings 3" panose="05040102010807070707" charset="2"/>
              <a:buChar char=""/>
              <a:defRPr sz="1400">
                <a:solidFill>
                  <a:schemeClr val="tx1"/>
                </a:solidFill>
                <a:latin typeface="Century Gothic" charset="0"/>
                <a:ea typeface="宋体" charset="-122"/>
              </a:defRPr>
            </a:lvl8pPr>
            <a:lvl9pPr marL="3886200" indent="-228600" eaLnBrk="0" fontAlgn="base" hangingPunct="0">
              <a:spcBef>
                <a:spcPts val="1000"/>
              </a:spcBef>
              <a:spcAft>
                <a:spcPct val="0"/>
              </a:spcAft>
              <a:buClr>
                <a:srgbClr val="8AD0D6"/>
              </a:buClr>
              <a:buSzPct val="80000"/>
              <a:buFont typeface="Wingdings 3" panose="05040102010807070707" charset="2"/>
              <a:buChar char=""/>
              <a:defRPr sz="1400">
                <a:solidFill>
                  <a:schemeClr val="tx1"/>
                </a:solidFill>
                <a:latin typeface="Century Gothic" charset="0"/>
                <a:ea typeface="宋体" charset="-122"/>
              </a:defRPr>
            </a:lvl9pPr>
          </a:lstStyle>
          <a:p>
            <a:pPr eaLnBrk="1" hangingPunct="1">
              <a:spcBef>
                <a:spcPct val="0"/>
              </a:spcBef>
              <a:buClrTx/>
              <a:buSzTx/>
              <a:buFontTx/>
              <a:buNone/>
            </a:pPr>
            <a:r>
              <a:rPr lang="zh-CN" altLang="en-US" sz="1400">
                <a:solidFill>
                  <a:srgbClr val="FF0000"/>
                </a:solidFill>
                <a:latin typeface="华文新魏" panose="02010800040101010101" charset="-122"/>
                <a:ea typeface="华文新魏" panose="02010800040101010101" charset="-122"/>
              </a:rPr>
              <a:t>大小、位置相关</a:t>
            </a:r>
            <a:endParaRPr lang="zh-CN" altLang="en-US" sz="1400">
              <a:solidFill>
                <a:srgbClr val="FF0000"/>
              </a:solidFill>
              <a:latin typeface="华文新魏" panose="02010800040101010101" charset="-122"/>
              <a:ea typeface="华文新魏" panose="02010800040101010101" charset="-122"/>
            </a:endParaRPr>
          </a:p>
        </p:txBody>
      </p:sp>
      <p:sp>
        <p:nvSpPr>
          <p:cNvPr id="4" name="TextBox 3"/>
          <p:cNvSpPr txBox="1">
            <a:spLocks noChangeArrowheads="1"/>
          </p:cNvSpPr>
          <p:nvPr/>
        </p:nvSpPr>
        <p:spPr bwMode="auto">
          <a:xfrm>
            <a:off x="8183564" y="4061136"/>
            <a:ext cx="90328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rgbClr val="8AD0D6"/>
              </a:buClr>
              <a:buSzPct val="80000"/>
              <a:buFont typeface="Wingdings 3" panose="05040102010807070707" charset="2"/>
              <a:buChar char=""/>
              <a:defRPr sz="2000">
                <a:solidFill>
                  <a:schemeClr val="tx1"/>
                </a:solidFill>
                <a:latin typeface="Century Gothic" charset="0"/>
                <a:ea typeface="宋体" charset="-122"/>
              </a:defRPr>
            </a:lvl1pPr>
            <a:lvl2pPr marL="742950" indent="-285750">
              <a:spcBef>
                <a:spcPts val="1000"/>
              </a:spcBef>
              <a:buClr>
                <a:srgbClr val="8AD0D6"/>
              </a:buClr>
              <a:buSzPct val="80000"/>
              <a:buFont typeface="Wingdings 3" panose="05040102010807070707" charset="2"/>
              <a:buChar char=""/>
              <a:defRPr>
                <a:solidFill>
                  <a:schemeClr val="tx1"/>
                </a:solidFill>
                <a:latin typeface="Century Gothic" charset="0"/>
                <a:ea typeface="宋体" charset="-122"/>
              </a:defRPr>
            </a:lvl2pPr>
            <a:lvl3pPr marL="1143000" indent="-228600">
              <a:spcBef>
                <a:spcPts val="1000"/>
              </a:spcBef>
              <a:buClr>
                <a:srgbClr val="8AD0D6"/>
              </a:buClr>
              <a:buSzPct val="80000"/>
              <a:buFont typeface="Wingdings 3" panose="05040102010807070707" charset="2"/>
              <a:buChar char=""/>
              <a:defRPr sz="1600">
                <a:solidFill>
                  <a:schemeClr val="tx1"/>
                </a:solidFill>
                <a:latin typeface="Century Gothic" charset="0"/>
                <a:ea typeface="宋体" charset="-122"/>
              </a:defRPr>
            </a:lvl3pPr>
            <a:lvl4pPr marL="1600200" indent="-228600">
              <a:spcBef>
                <a:spcPts val="1000"/>
              </a:spcBef>
              <a:buClr>
                <a:srgbClr val="8AD0D6"/>
              </a:buClr>
              <a:buSzPct val="80000"/>
              <a:buFont typeface="Wingdings 3" panose="05040102010807070707" charset="2"/>
              <a:buChar char=""/>
              <a:defRPr sz="1400">
                <a:solidFill>
                  <a:schemeClr val="tx1"/>
                </a:solidFill>
                <a:latin typeface="Century Gothic" charset="0"/>
                <a:ea typeface="宋体" charset="-122"/>
              </a:defRPr>
            </a:lvl4pPr>
            <a:lvl5pPr marL="2057400" indent="-228600">
              <a:spcBef>
                <a:spcPts val="1000"/>
              </a:spcBef>
              <a:buClr>
                <a:srgbClr val="8AD0D6"/>
              </a:buClr>
              <a:buSzPct val="80000"/>
              <a:buFont typeface="Wingdings 3" panose="05040102010807070707" charset="2"/>
              <a:buChar char=""/>
              <a:defRPr sz="1400">
                <a:solidFill>
                  <a:schemeClr val="tx1"/>
                </a:solidFill>
                <a:latin typeface="Century Gothic" charset="0"/>
                <a:ea typeface="宋体" charset="-122"/>
              </a:defRPr>
            </a:lvl5pPr>
            <a:lvl6pPr marL="2514600" indent="-228600" eaLnBrk="0" fontAlgn="base" hangingPunct="0">
              <a:spcBef>
                <a:spcPts val="1000"/>
              </a:spcBef>
              <a:spcAft>
                <a:spcPct val="0"/>
              </a:spcAft>
              <a:buClr>
                <a:srgbClr val="8AD0D6"/>
              </a:buClr>
              <a:buSzPct val="80000"/>
              <a:buFont typeface="Wingdings 3" panose="05040102010807070707" charset="2"/>
              <a:buChar char=""/>
              <a:defRPr sz="1400">
                <a:solidFill>
                  <a:schemeClr val="tx1"/>
                </a:solidFill>
                <a:latin typeface="Century Gothic" charset="0"/>
                <a:ea typeface="宋体" charset="-122"/>
              </a:defRPr>
            </a:lvl6pPr>
            <a:lvl7pPr marL="2971800" indent="-228600" eaLnBrk="0" fontAlgn="base" hangingPunct="0">
              <a:spcBef>
                <a:spcPts val="1000"/>
              </a:spcBef>
              <a:spcAft>
                <a:spcPct val="0"/>
              </a:spcAft>
              <a:buClr>
                <a:srgbClr val="8AD0D6"/>
              </a:buClr>
              <a:buSzPct val="80000"/>
              <a:buFont typeface="Wingdings 3" panose="05040102010807070707" charset="2"/>
              <a:buChar char=""/>
              <a:defRPr sz="1400">
                <a:solidFill>
                  <a:schemeClr val="tx1"/>
                </a:solidFill>
                <a:latin typeface="Century Gothic" charset="0"/>
                <a:ea typeface="宋体" charset="-122"/>
              </a:defRPr>
            </a:lvl7pPr>
            <a:lvl8pPr marL="3429000" indent="-228600" eaLnBrk="0" fontAlgn="base" hangingPunct="0">
              <a:spcBef>
                <a:spcPts val="1000"/>
              </a:spcBef>
              <a:spcAft>
                <a:spcPct val="0"/>
              </a:spcAft>
              <a:buClr>
                <a:srgbClr val="8AD0D6"/>
              </a:buClr>
              <a:buSzPct val="80000"/>
              <a:buFont typeface="Wingdings 3" panose="05040102010807070707" charset="2"/>
              <a:buChar char=""/>
              <a:defRPr sz="1400">
                <a:solidFill>
                  <a:schemeClr val="tx1"/>
                </a:solidFill>
                <a:latin typeface="Century Gothic" charset="0"/>
                <a:ea typeface="宋体" charset="-122"/>
              </a:defRPr>
            </a:lvl8pPr>
            <a:lvl9pPr marL="3886200" indent="-228600" eaLnBrk="0" fontAlgn="base" hangingPunct="0">
              <a:spcBef>
                <a:spcPts val="1000"/>
              </a:spcBef>
              <a:spcAft>
                <a:spcPct val="0"/>
              </a:spcAft>
              <a:buClr>
                <a:srgbClr val="8AD0D6"/>
              </a:buClr>
              <a:buSzPct val="80000"/>
              <a:buFont typeface="Wingdings 3" panose="05040102010807070707" charset="2"/>
              <a:buChar char=""/>
              <a:defRPr sz="1400">
                <a:solidFill>
                  <a:schemeClr val="tx1"/>
                </a:solidFill>
                <a:latin typeface="Century Gothic" charset="0"/>
                <a:ea typeface="宋体" charset="-122"/>
              </a:defRPr>
            </a:lvl9pPr>
          </a:lstStyle>
          <a:p>
            <a:pPr eaLnBrk="1" hangingPunct="1">
              <a:spcBef>
                <a:spcPct val="0"/>
              </a:spcBef>
              <a:buClrTx/>
              <a:buSzTx/>
              <a:buFontTx/>
              <a:buNone/>
            </a:pPr>
            <a:r>
              <a:rPr lang="zh-CN" altLang="en-US" sz="1400">
                <a:solidFill>
                  <a:srgbClr val="FF0000"/>
                </a:solidFill>
                <a:latin typeface="华文新魏" panose="02010800040101010101" charset="-122"/>
                <a:ea typeface="华文新魏" panose="02010800040101010101" charset="-122"/>
              </a:rPr>
              <a:t>展现相关</a:t>
            </a:r>
            <a:endParaRPr lang="zh-CN" altLang="en-US" sz="1400">
              <a:solidFill>
                <a:srgbClr val="FF0000"/>
              </a:solidFill>
              <a:latin typeface="华文新魏" panose="02010800040101010101" charset="-122"/>
              <a:ea typeface="华文新魏" panose="02010800040101010101" charset="-122"/>
            </a:endParaRPr>
          </a:p>
        </p:txBody>
      </p:sp>
      <p:sp>
        <p:nvSpPr>
          <p:cNvPr id="5" name="TextBox 4"/>
          <p:cNvSpPr txBox="1">
            <a:spLocks noChangeArrowheads="1"/>
          </p:cNvSpPr>
          <p:nvPr/>
        </p:nvSpPr>
        <p:spPr bwMode="auto">
          <a:xfrm>
            <a:off x="4149725" y="5151748"/>
            <a:ext cx="295433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rgbClr val="8AD0D6"/>
              </a:buClr>
              <a:buSzPct val="80000"/>
              <a:buFont typeface="Wingdings 3" panose="05040102010807070707" charset="2"/>
              <a:buChar char=""/>
              <a:defRPr sz="2000">
                <a:solidFill>
                  <a:schemeClr val="tx1"/>
                </a:solidFill>
                <a:latin typeface="Century Gothic" charset="0"/>
                <a:ea typeface="宋体" charset="-122"/>
              </a:defRPr>
            </a:lvl1pPr>
            <a:lvl2pPr marL="742950" indent="-285750">
              <a:spcBef>
                <a:spcPts val="1000"/>
              </a:spcBef>
              <a:buClr>
                <a:srgbClr val="8AD0D6"/>
              </a:buClr>
              <a:buSzPct val="80000"/>
              <a:buFont typeface="Wingdings 3" panose="05040102010807070707" charset="2"/>
              <a:buChar char=""/>
              <a:defRPr>
                <a:solidFill>
                  <a:schemeClr val="tx1"/>
                </a:solidFill>
                <a:latin typeface="Century Gothic" charset="0"/>
                <a:ea typeface="宋体" charset="-122"/>
              </a:defRPr>
            </a:lvl2pPr>
            <a:lvl3pPr marL="1143000" indent="-228600">
              <a:spcBef>
                <a:spcPts val="1000"/>
              </a:spcBef>
              <a:buClr>
                <a:srgbClr val="8AD0D6"/>
              </a:buClr>
              <a:buSzPct val="80000"/>
              <a:buFont typeface="Wingdings 3" panose="05040102010807070707" charset="2"/>
              <a:buChar char=""/>
              <a:defRPr sz="1600">
                <a:solidFill>
                  <a:schemeClr val="tx1"/>
                </a:solidFill>
                <a:latin typeface="Century Gothic" charset="0"/>
                <a:ea typeface="宋体" charset="-122"/>
              </a:defRPr>
            </a:lvl3pPr>
            <a:lvl4pPr marL="1600200" indent="-228600">
              <a:spcBef>
                <a:spcPts val="1000"/>
              </a:spcBef>
              <a:buClr>
                <a:srgbClr val="8AD0D6"/>
              </a:buClr>
              <a:buSzPct val="80000"/>
              <a:buFont typeface="Wingdings 3" panose="05040102010807070707" charset="2"/>
              <a:buChar char=""/>
              <a:defRPr sz="1400">
                <a:solidFill>
                  <a:schemeClr val="tx1"/>
                </a:solidFill>
                <a:latin typeface="Century Gothic" charset="0"/>
                <a:ea typeface="宋体" charset="-122"/>
              </a:defRPr>
            </a:lvl4pPr>
            <a:lvl5pPr marL="2057400" indent="-228600">
              <a:spcBef>
                <a:spcPts val="1000"/>
              </a:spcBef>
              <a:buClr>
                <a:srgbClr val="8AD0D6"/>
              </a:buClr>
              <a:buSzPct val="80000"/>
              <a:buFont typeface="Wingdings 3" panose="05040102010807070707" charset="2"/>
              <a:buChar char=""/>
              <a:defRPr sz="1400">
                <a:solidFill>
                  <a:schemeClr val="tx1"/>
                </a:solidFill>
                <a:latin typeface="Century Gothic" charset="0"/>
                <a:ea typeface="宋体" charset="-122"/>
              </a:defRPr>
            </a:lvl5pPr>
            <a:lvl6pPr marL="2514600" indent="-228600" eaLnBrk="0" fontAlgn="base" hangingPunct="0">
              <a:spcBef>
                <a:spcPts val="1000"/>
              </a:spcBef>
              <a:spcAft>
                <a:spcPct val="0"/>
              </a:spcAft>
              <a:buClr>
                <a:srgbClr val="8AD0D6"/>
              </a:buClr>
              <a:buSzPct val="80000"/>
              <a:buFont typeface="Wingdings 3" panose="05040102010807070707" charset="2"/>
              <a:buChar char=""/>
              <a:defRPr sz="1400">
                <a:solidFill>
                  <a:schemeClr val="tx1"/>
                </a:solidFill>
                <a:latin typeface="Century Gothic" charset="0"/>
                <a:ea typeface="宋体" charset="-122"/>
              </a:defRPr>
            </a:lvl6pPr>
            <a:lvl7pPr marL="2971800" indent="-228600" eaLnBrk="0" fontAlgn="base" hangingPunct="0">
              <a:spcBef>
                <a:spcPts val="1000"/>
              </a:spcBef>
              <a:spcAft>
                <a:spcPct val="0"/>
              </a:spcAft>
              <a:buClr>
                <a:srgbClr val="8AD0D6"/>
              </a:buClr>
              <a:buSzPct val="80000"/>
              <a:buFont typeface="Wingdings 3" panose="05040102010807070707" charset="2"/>
              <a:buChar char=""/>
              <a:defRPr sz="1400">
                <a:solidFill>
                  <a:schemeClr val="tx1"/>
                </a:solidFill>
                <a:latin typeface="Century Gothic" charset="0"/>
                <a:ea typeface="宋体" charset="-122"/>
              </a:defRPr>
            </a:lvl7pPr>
            <a:lvl8pPr marL="3429000" indent="-228600" eaLnBrk="0" fontAlgn="base" hangingPunct="0">
              <a:spcBef>
                <a:spcPts val="1000"/>
              </a:spcBef>
              <a:spcAft>
                <a:spcPct val="0"/>
              </a:spcAft>
              <a:buClr>
                <a:srgbClr val="8AD0D6"/>
              </a:buClr>
              <a:buSzPct val="80000"/>
              <a:buFont typeface="Wingdings 3" panose="05040102010807070707" charset="2"/>
              <a:buChar char=""/>
              <a:defRPr sz="1400">
                <a:solidFill>
                  <a:schemeClr val="tx1"/>
                </a:solidFill>
                <a:latin typeface="Century Gothic" charset="0"/>
                <a:ea typeface="宋体" charset="-122"/>
              </a:defRPr>
            </a:lvl8pPr>
            <a:lvl9pPr marL="3886200" indent="-228600" eaLnBrk="0" fontAlgn="base" hangingPunct="0">
              <a:spcBef>
                <a:spcPts val="1000"/>
              </a:spcBef>
              <a:spcAft>
                <a:spcPct val="0"/>
              </a:spcAft>
              <a:buClr>
                <a:srgbClr val="8AD0D6"/>
              </a:buClr>
              <a:buSzPct val="80000"/>
              <a:buFont typeface="Wingdings 3" panose="05040102010807070707" charset="2"/>
              <a:buChar char=""/>
              <a:defRPr sz="1400">
                <a:solidFill>
                  <a:schemeClr val="tx1"/>
                </a:solidFill>
                <a:latin typeface="Century Gothic" charset="0"/>
                <a:ea typeface="宋体" charset="-122"/>
              </a:defRPr>
            </a:lvl9pPr>
          </a:lstStyle>
          <a:p>
            <a:pPr eaLnBrk="1" hangingPunct="1">
              <a:spcBef>
                <a:spcPct val="0"/>
              </a:spcBef>
              <a:buClrTx/>
              <a:buSzTx/>
              <a:buFontTx/>
              <a:buNone/>
            </a:pPr>
            <a:r>
              <a:rPr lang="zh-CN" altLang="en-US" sz="1800">
                <a:solidFill>
                  <a:srgbClr val="FF0000"/>
                </a:solidFill>
                <a:latin typeface="华文新魏" panose="02010800040101010101" charset="-122"/>
                <a:ea typeface="华文新魏" panose="02010800040101010101" charset="-122"/>
              </a:rPr>
              <a:t>触发越早，渲染的代价越高</a:t>
            </a:r>
            <a:endParaRPr lang="zh-CN" altLang="en-US" sz="1800">
              <a:solidFill>
                <a:srgbClr val="FF0000"/>
              </a:solidFill>
              <a:latin typeface="华文新魏" panose="02010800040101010101" charset="-122"/>
              <a:ea typeface="华文新魏" panose="02010800040101010101" charset="-122"/>
            </a:endParaRPr>
          </a:p>
        </p:txBody>
      </p:sp>
      <p:sp>
        <p:nvSpPr>
          <p:cNvPr id="8" name="TextBox 3"/>
          <p:cNvSpPr txBox="1">
            <a:spLocks noChangeArrowheads="1"/>
          </p:cNvSpPr>
          <p:nvPr/>
        </p:nvSpPr>
        <p:spPr bwMode="auto">
          <a:xfrm>
            <a:off x="8904288" y="4885049"/>
            <a:ext cx="160496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rgbClr val="8AD0D6"/>
              </a:buClr>
              <a:buSzPct val="80000"/>
              <a:buFont typeface="Wingdings 3" panose="05040102010807070707" charset="2"/>
              <a:buChar char=""/>
              <a:defRPr sz="2000">
                <a:solidFill>
                  <a:schemeClr val="tx1"/>
                </a:solidFill>
                <a:latin typeface="Century Gothic" charset="0"/>
                <a:ea typeface="宋体" charset="-122"/>
              </a:defRPr>
            </a:lvl1pPr>
            <a:lvl2pPr marL="742950" indent="-285750">
              <a:spcBef>
                <a:spcPts val="1000"/>
              </a:spcBef>
              <a:buClr>
                <a:srgbClr val="8AD0D6"/>
              </a:buClr>
              <a:buSzPct val="80000"/>
              <a:buFont typeface="Wingdings 3" panose="05040102010807070707" charset="2"/>
              <a:buChar char=""/>
              <a:defRPr>
                <a:solidFill>
                  <a:schemeClr val="tx1"/>
                </a:solidFill>
                <a:latin typeface="Century Gothic" charset="0"/>
                <a:ea typeface="宋体" charset="-122"/>
              </a:defRPr>
            </a:lvl2pPr>
            <a:lvl3pPr marL="1143000" indent="-228600">
              <a:spcBef>
                <a:spcPts val="1000"/>
              </a:spcBef>
              <a:buClr>
                <a:srgbClr val="8AD0D6"/>
              </a:buClr>
              <a:buSzPct val="80000"/>
              <a:buFont typeface="Wingdings 3" panose="05040102010807070707" charset="2"/>
              <a:buChar char=""/>
              <a:defRPr sz="1600">
                <a:solidFill>
                  <a:schemeClr val="tx1"/>
                </a:solidFill>
                <a:latin typeface="Century Gothic" charset="0"/>
                <a:ea typeface="宋体" charset="-122"/>
              </a:defRPr>
            </a:lvl3pPr>
            <a:lvl4pPr marL="1600200" indent="-228600">
              <a:spcBef>
                <a:spcPts val="1000"/>
              </a:spcBef>
              <a:buClr>
                <a:srgbClr val="8AD0D6"/>
              </a:buClr>
              <a:buSzPct val="80000"/>
              <a:buFont typeface="Wingdings 3" panose="05040102010807070707" charset="2"/>
              <a:buChar char=""/>
              <a:defRPr sz="1400">
                <a:solidFill>
                  <a:schemeClr val="tx1"/>
                </a:solidFill>
                <a:latin typeface="Century Gothic" charset="0"/>
                <a:ea typeface="宋体" charset="-122"/>
              </a:defRPr>
            </a:lvl4pPr>
            <a:lvl5pPr marL="2057400" indent="-228600">
              <a:spcBef>
                <a:spcPts val="1000"/>
              </a:spcBef>
              <a:buClr>
                <a:srgbClr val="8AD0D6"/>
              </a:buClr>
              <a:buSzPct val="80000"/>
              <a:buFont typeface="Wingdings 3" panose="05040102010807070707" charset="2"/>
              <a:buChar char=""/>
              <a:defRPr sz="1400">
                <a:solidFill>
                  <a:schemeClr val="tx1"/>
                </a:solidFill>
                <a:latin typeface="Century Gothic" charset="0"/>
                <a:ea typeface="宋体" charset="-122"/>
              </a:defRPr>
            </a:lvl5pPr>
            <a:lvl6pPr marL="2514600" indent="-228600" eaLnBrk="0" fontAlgn="base" hangingPunct="0">
              <a:spcBef>
                <a:spcPts val="1000"/>
              </a:spcBef>
              <a:spcAft>
                <a:spcPct val="0"/>
              </a:spcAft>
              <a:buClr>
                <a:srgbClr val="8AD0D6"/>
              </a:buClr>
              <a:buSzPct val="80000"/>
              <a:buFont typeface="Wingdings 3" panose="05040102010807070707" charset="2"/>
              <a:buChar char=""/>
              <a:defRPr sz="1400">
                <a:solidFill>
                  <a:schemeClr val="tx1"/>
                </a:solidFill>
                <a:latin typeface="Century Gothic" charset="0"/>
                <a:ea typeface="宋体" charset="-122"/>
              </a:defRPr>
            </a:lvl6pPr>
            <a:lvl7pPr marL="2971800" indent="-228600" eaLnBrk="0" fontAlgn="base" hangingPunct="0">
              <a:spcBef>
                <a:spcPts val="1000"/>
              </a:spcBef>
              <a:spcAft>
                <a:spcPct val="0"/>
              </a:spcAft>
              <a:buClr>
                <a:srgbClr val="8AD0D6"/>
              </a:buClr>
              <a:buSzPct val="80000"/>
              <a:buFont typeface="Wingdings 3" panose="05040102010807070707" charset="2"/>
              <a:buChar char=""/>
              <a:defRPr sz="1400">
                <a:solidFill>
                  <a:schemeClr val="tx1"/>
                </a:solidFill>
                <a:latin typeface="Century Gothic" charset="0"/>
                <a:ea typeface="宋体" charset="-122"/>
              </a:defRPr>
            </a:lvl7pPr>
            <a:lvl8pPr marL="3429000" indent="-228600" eaLnBrk="0" fontAlgn="base" hangingPunct="0">
              <a:spcBef>
                <a:spcPts val="1000"/>
              </a:spcBef>
              <a:spcAft>
                <a:spcPct val="0"/>
              </a:spcAft>
              <a:buClr>
                <a:srgbClr val="8AD0D6"/>
              </a:buClr>
              <a:buSzPct val="80000"/>
              <a:buFont typeface="Wingdings 3" panose="05040102010807070707" charset="2"/>
              <a:buChar char=""/>
              <a:defRPr sz="1400">
                <a:solidFill>
                  <a:schemeClr val="tx1"/>
                </a:solidFill>
                <a:latin typeface="Century Gothic" charset="0"/>
                <a:ea typeface="宋体" charset="-122"/>
              </a:defRPr>
            </a:lvl8pPr>
            <a:lvl9pPr marL="3886200" indent="-228600" eaLnBrk="0" fontAlgn="base" hangingPunct="0">
              <a:spcBef>
                <a:spcPts val="1000"/>
              </a:spcBef>
              <a:spcAft>
                <a:spcPct val="0"/>
              </a:spcAft>
              <a:buClr>
                <a:srgbClr val="8AD0D6"/>
              </a:buClr>
              <a:buSzPct val="80000"/>
              <a:buFont typeface="Wingdings 3" panose="05040102010807070707" charset="2"/>
              <a:buChar char=""/>
              <a:defRPr sz="1400">
                <a:solidFill>
                  <a:schemeClr val="tx1"/>
                </a:solidFill>
                <a:latin typeface="Century Gothic" charset="0"/>
                <a:ea typeface="宋体" charset="-122"/>
              </a:defRPr>
            </a:lvl9pPr>
          </a:lstStyle>
          <a:p>
            <a:pPr eaLnBrk="1" hangingPunct="1">
              <a:spcBef>
                <a:spcPct val="0"/>
              </a:spcBef>
              <a:buClrTx/>
              <a:buSzTx/>
              <a:buFontTx/>
              <a:buNone/>
            </a:pPr>
            <a:r>
              <a:rPr lang="zh-CN" altLang="en-US" sz="1400">
                <a:solidFill>
                  <a:srgbClr val="FF0000"/>
                </a:solidFill>
                <a:latin typeface="华文新魏" panose="02010800040101010101" charset="-122"/>
                <a:ea typeface="华文新魏" panose="02010800040101010101" charset="-122"/>
              </a:rPr>
              <a:t>目前就这</a:t>
            </a:r>
            <a:r>
              <a:rPr lang="en-US" altLang="zh-CN" sz="1400">
                <a:solidFill>
                  <a:srgbClr val="FF0000"/>
                </a:solidFill>
                <a:latin typeface="华文新魏" panose="02010800040101010101" charset="-122"/>
                <a:ea typeface="华文新魏" panose="02010800040101010101" charset="-122"/>
              </a:rPr>
              <a:t>3</a:t>
            </a:r>
            <a:r>
              <a:rPr lang="zh-CN" altLang="en-US" sz="1400">
                <a:solidFill>
                  <a:srgbClr val="FF0000"/>
                </a:solidFill>
                <a:latin typeface="华文新魏" panose="02010800040101010101" charset="-122"/>
                <a:ea typeface="华文新魏" panose="02010800040101010101" charset="-122"/>
              </a:rPr>
              <a:t>个属性</a:t>
            </a:r>
            <a:endParaRPr lang="zh-CN" altLang="en-US" sz="1400">
              <a:solidFill>
                <a:srgbClr val="FF0000"/>
              </a:solidFill>
              <a:latin typeface="华文新魏" panose="02010800040101010101" charset="-122"/>
              <a:ea typeface="华文新魏" panose="020108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1000"/>
                                        <p:tgtEl>
                                          <p:spTgt spid="8"/>
                                        </p:tgtEl>
                                      </p:cBhvr>
                                    </p:animEffect>
                                    <p:anim calcmode="lin" valueType="num">
                                      <p:cBhvr>
                                        <p:cTn id="18" dur="1000" fill="hold"/>
                                        <p:tgtEl>
                                          <p:spTgt spid="8"/>
                                        </p:tgtEl>
                                        <p:attrNameLst>
                                          <p:attrName>ppt_x</p:attrName>
                                        </p:attrNameLst>
                                      </p:cBhvr>
                                      <p:tavLst>
                                        <p:tav tm="0">
                                          <p:val>
                                            <p:strVal val="#ppt_x"/>
                                          </p:val>
                                        </p:tav>
                                        <p:tav tm="100000">
                                          <p:val>
                                            <p:strVal val="#ppt_x"/>
                                          </p:val>
                                        </p:tav>
                                      </p:tavLst>
                                    </p:anim>
                                    <p:anim calcmode="lin" valueType="num">
                                      <p:cBhvr>
                                        <p:cTn id="1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1000"/>
                                        <p:tgtEl>
                                          <p:spTgt spid="5"/>
                                        </p:tgtEl>
                                      </p:cBhvr>
                                    </p:animEffect>
                                    <p:anim calcmode="lin" valueType="num">
                                      <p:cBhvr>
                                        <p:cTn id="25" dur="1000" fill="hold"/>
                                        <p:tgtEl>
                                          <p:spTgt spid="5"/>
                                        </p:tgtEl>
                                        <p:attrNameLst>
                                          <p:attrName>ppt_x</p:attrName>
                                        </p:attrNameLst>
                                      </p:cBhvr>
                                      <p:tavLst>
                                        <p:tav tm="0">
                                          <p:val>
                                            <p:strVal val="#ppt_x"/>
                                          </p:val>
                                        </p:tav>
                                        <p:tav tm="100000">
                                          <p:val>
                                            <p:strVal val="#ppt_x"/>
                                          </p:val>
                                        </p:tav>
                                      </p:tavLst>
                                    </p:anim>
                                    <p:anim calcmode="lin" valueType="num">
                                      <p:cBhvr>
                                        <p:cTn id="2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8"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1"/>
          <a:tile tx="0" ty="0" sx="100000" sy="100000" flip="none" algn="tl"/>
        </a:blipFill>
        <a:effectLst/>
      </p:bgPr>
    </p:bg>
    <p:spTree>
      <p:nvGrpSpPr>
        <p:cNvPr id="1" name=""/>
        <p:cNvGrpSpPr/>
        <p:nvPr/>
      </p:nvGrpSpPr>
      <p:grpSpPr>
        <a:xfrm>
          <a:off x="0" y="0"/>
          <a:ext cx="0" cy="0"/>
          <a:chOff x="0" y="0"/>
          <a:chExt cx="0" cy="0"/>
        </a:xfrm>
      </p:grpSpPr>
      <p:sp>
        <p:nvSpPr>
          <p:cNvPr id="20482" name="标题 1"/>
          <p:cNvSpPr>
            <a:spLocks noGrp="1"/>
          </p:cNvSpPr>
          <p:nvPr>
            <p:ph type="title"/>
          </p:nvPr>
        </p:nvSpPr>
        <p:spPr>
          <a:xfrm>
            <a:off x="1916113" y="188913"/>
            <a:ext cx="8229600" cy="1143000"/>
          </a:xfrm>
        </p:spPr>
        <p:txBody>
          <a:bodyPr/>
          <a:lstStyle/>
          <a:p>
            <a:pPr eaLnBrk="1" hangingPunct="1"/>
            <a:r>
              <a:rPr lang="en-US" altLang="zh-CN" sz="3100">
                <a:solidFill>
                  <a:srgbClr val="FF0000"/>
                </a:solidFill>
                <a:latin typeface="华文新魏" panose="02010800040101010101" charset="-122"/>
                <a:ea typeface="华文新魏" panose="02010800040101010101" charset="-122"/>
              </a:rPr>
              <a:t>CSS</a:t>
            </a:r>
            <a:r>
              <a:rPr lang="zh-CN" altLang="en-US" sz="3100">
                <a:solidFill>
                  <a:srgbClr val="FF0000"/>
                </a:solidFill>
                <a:latin typeface="华文新魏" panose="02010800040101010101" charset="-122"/>
                <a:ea typeface="华文新魏" panose="02010800040101010101" charset="-122"/>
              </a:rPr>
              <a:t>属性</a:t>
            </a:r>
            <a:endParaRPr lang="zh-CN" altLang="en-US">
              <a:latin typeface="华文新魏" panose="02010800040101010101" charset="-122"/>
              <a:ea typeface="华文新魏" panose="02010800040101010101" charset="-122"/>
            </a:endParaRPr>
          </a:p>
        </p:txBody>
      </p:sp>
      <p:sp>
        <p:nvSpPr>
          <p:cNvPr id="2" name="矩形 1"/>
          <p:cNvSpPr/>
          <p:nvPr/>
        </p:nvSpPr>
        <p:spPr>
          <a:xfrm>
            <a:off x="8345220" y="5616060"/>
            <a:ext cx="1800493" cy="276999"/>
          </a:xfrm>
          <a:prstGeom prst="rect">
            <a:avLst/>
          </a:prstGeom>
        </p:spPr>
        <p:txBody>
          <a:bodyPr wrap="none">
            <a:spAutoFit/>
          </a:bodyPr>
          <a:lstStyle/>
          <a:p>
            <a:r>
              <a:rPr lang="zh-CN" altLang="en-US" sz="1200" dirty="0">
                <a:latin typeface="STXinwei" panose="02010800040101010101" charset="-122"/>
                <a:ea typeface="STXinwei" panose="02010800040101010101" charset="-122"/>
                <a:cs typeface="STXinwei" panose="02010800040101010101" charset="-122"/>
              </a:rPr>
              <a:t>CSS属性(触发阶段</a:t>
            </a:r>
            <a:r>
              <a:rPr lang="zh-CN" altLang="en-US" sz="1200" dirty="0" smtClean="0">
                <a:latin typeface="STXinwei" panose="02010800040101010101" charset="-122"/>
                <a:ea typeface="STXinwei" panose="02010800040101010101" charset="-122"/>
                <a:cs typeface="STXinwei" panose="02010800040101010101" charset="-122"/>
              </a:rPr>
              <a:t>)</a:t>
            </a:r>
            <a:r>
              <a:rPr lang="en-US" altLang="zh-CN" sz="1200" dirty="0" smtClean="0">
                <a:latin typeface="STXinwei" panose="02010800040101010101" charset="-122"/>
                <a:ea typeface="STXinwei" panose="02010800040101010101" charset="-122"/>
                <a:cs typeface="STXinwei" panose="02010800040101010101" charset="-122"/>
              </a:rPr>
              <a:t>.html</a:t>
            </a:r>
            <a:endParaRPr lang="zh-CN" altLang="en-US" sz="1200" dirty="0">
              <a:latin typeface="STXinwei" panose="02010800040101010101" charset="-122"/>
              <a:ea typeface="STXinwei" panose="02010800040101010101" charset="-122"/>
              <a:cs typeface="STXinwei" panose="02010800040101010101" charset="-122"/>
            </a:endParaRPr>
          </a:p>
        </p:txBody>
      </p:sp>
      <p:pic>
        <p:nvPicPr>
          <p:cNvPr id="3" name="图片 2"/>
          <p:cNvPicPr>
            <a:picLocks noChangeAspect="1"/>
          </p:cNvPicPr>
          <p:nvPr/>
        </p:nvPicPr>
        <p:blipFill>
          <a:blip r:embed="rId2"/>
          <a:stretch>
            <a:fillRect/>
          </a:stretch>
        </p:blipFill>
        <p:spPr>
          <a:xfrm>
            <a:off x="1973263" y="1331913"/>
            <a:ext cx="8172450" cy="3886138"/>
          </a:xfrm>
          <a:prstGeom prst="rect">
            <a:avLst/>
          </a:prstGeom>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1"/>
          <a:tile tx="0" ty="0" sx="100000" sy="100000" flip="none" algn="tl"/>
        </a:blipFill>
        <a:effectLst/>
      </p:bgPr>
    </p:bg>
    <p:spTree>
      <p:nvGrpSpPr>
        <p:cNvPr id="1" name=""/>
        <p:cNvGrpSpPr/>
        <p:nvPr/>
      </p:nvGrpSpPr>
      <p:grpSpPr>
        <a:xfrm>
          <a:off x="0" y="0"/>
          <a:ext cx="0" cy="0"/>
          <a:chOff x="0" y="0"/>
          <a:chExt cx="0" cy="0"/>
        </a:xfrm>
      </p:grpSpPr>
      <p:sp>
        <p:nvSpPr>
          <p:cNvPr id="20482" name="标题 1"/>
          <p:cNvSpPr>
            <a:spLocks noGrp="1"/>
          </p:cNvSpPr>
          <p:nvPr>
            <p:ph type="title"/>
          </p:nvPr>
        </p:nvSpPr>
        <p:spPr>
          <a:xfrm>
            <a:off x="1916113" y="188913"/>
            <a:ext cx="8229600" cy="1143000"/>
          </a:xfrm>
        </p:spPr>
        <p:txBody>
          <a:bodyPr/>
          <a:lstStyle/>
          <a:p>
            <a:pPr eaLnBrk="1" hangingPunct="1"/>
            <a:r>
              <a:rPr lang="zh-CN" altLang="en-US" sz="3100" dirty="0" smtClean="0">
                <a:solidFill>
                  <a:srgbClr val="FF0000"/>
                </a:solidFill>
                <a:latin typeface="华文新魏" panose="02010800040101010101" charset="-122"/>
                <a:ea typeface="华文新魏" panose="02010800040101010101" charset="-122"/>
              </a:rPr>
              <a:t>优化原理</a:t>
            </a:r>
            <a:endParaRPr lang="zh-CN" altLang="en-US" dirty="0">
              <a:latin typeface="华文新魏" panose="02010800040101010101" charset="-122"/>
              <a:ea typeface="华文新魏" panose="02010800040101010101" charset="-122"/>
            </a:endParaRPr>
          </a:p>
        </p:txBody>
      </p:sp>
      <p:sp>
        <p:nvSpPr>
          <p:cNvPr id="2" name="矩形 1"/>
          <p:cNvSpPr/>
          <p:nvPr/>
        </p:nvSpPr>
        <p:spPr>
          <a:xfrm>
            <a:off x="2230032" y="2825968"/>
            <a:ext cx="7601761" cy="461665"/>
          </a:xfrm>
          <a:prstGeom prst="rect">
            <a:avLst/>
          </a:prstGeom>
        </p:spPr>
        <p:txBody>
          <a:bodyPr wrap="none">
            <a:spAutoFit/>
          </a:bodyPr>
          <a:lstStyle/>
          <a:p>
            <a:r>
              <a:rPr lang="zh-CN" altLang="en-US" sz="2400" dirty="0" smtClean="0">
                <a:latin typeface="STXinwei" panose="02010800040101010101" charset="-122"/>
                <a:ea typeface="STXinwei" panose="02010800040101010101" charset="-122"/>
                <a:cs typeface="STXinwei" panose="02010800040101010101" charset="-122"/>
              </a:rPr>
              <a:t>针对浏览器渲染的这</a:t>
            </a:r>
            <a:r>
              <a:rPr lang="en-US" altLang="zh-CN" sz="2400" dirty="0" smtClean="0">
                <a:latin typeface="STXinwei" panose="02010800040101010101" charset="-122"/>
                <a:ea typeface="STXinwei" panose="02010800040101010101" charset="-122"/>
                <a:cs typeface="STXinwei" panose="02010800040101010101" charset="-122"/>
              </a:rPr>
              <a:t>5</a:t>
            </a:r>
            <a:r>
              <a:rPr lang="zh-CN" altLang="en-US" sz="2400" dirty="0" smtClean="0">
                <a:latin typeface="STXinwei" panose="02010800040101010101" charset="-122"/>
                <a:ea typeface="STXinwei" panose="02010800040101010101" charset="-122"/>
                <a:cs typeface="STXinwei" panose="02010800040101010101" charset="-122"/>
              </a:rPr>
              <a:t>个阶段</a:t>
            </a:r>
            <a:r>
              <a:rPr lang="en-US" altLang="zh-CN" sz="2400" dirty="0" smtClean="0">
                <a:latin typeface="STXinwei" panose="02010800040101010101" charset="-122"/>
                <a:ea typeface="STXinwei" panose="02010800040101010101" charset="-122"/>
                <a:cs typeface="STXinwei" panose="02010800040101010101" charset="-122"/>
              </a:rPr>
              <a:t>,</a:t>
            </a:r>
            <a:r>
              <a:rPr lang="zh-CN" altLang="en-US" sz="2400" dirty="0" smtClean="0">
                <a:latin typeface="STXinwei" panose="02010800040101010101" charset="-122"/>
                <a:ea typeface="STXinwei" panose="02010800040101010101" charset="-122"/>
                <a:cs typeface="STXinwei" panose="02010800040101010101" charset="-122"/>
              </a:rPr>
              <a:t> 我们可以分别做一些优化</a:t>
            </a:r>
            <a:endParaRPr lang="zh-CN" altLang="en-US" sz="2400" dirty="0">
              <a:latin typeface="STXinwei" panose="02010800040101010101" charset="-122"/>
              <a:ea typeface="STXinwei" panose="02010800040101010101" charset="-122"/>
              <a:cs typeface="STXinwei" panose="02010800040101010101" charset="-122"/>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gradFill>
          <a:gsLst>
            <a:gs pos="0">
              <a:schemeClr val="dk1">
                <a:lumMod val="110000"/>
                <a:satMod val="105000"/>
                <a:tint val="67000"/>
              </a:schemeClr>
            </a:gs>
            <a:gs pos="50000">
              <a:schemeClr val="dk1">
                <a:lumMod val="105000"/>
                <a:satMod val="103000"/>
                <a:tint val="73000"/>
              </a:schemeClr>
            </a:gs>
            <a:gs pos="100000">
              <a:schemeClr val="dk1">
                <a:lumMod val="105000"/>
                <a:satMod val="109000"/>
                <a:tint val="81000"/>
              </a:schemeClr>
            </a:gs>
          </a:gsLst>
          <a:lin ang="5400000" scaled="0"/>
        </a:grad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0" y="0"/>
            <a:ext cx="12192000" cy="6868655"/>
          </a:xfrm>
          <a:prstGeom prst="rect">
            <a:avLst/>
          </a:prstGeom>
        </p:spPr>
      </p:pic>
      <p:sp>
        <p:nvSpPr>
          <p:cNvPr id="3" name="矩形 2"/>
          <p:cNvSpPr/>
          <p:nvPr/>
        </p:nvSpPr>
        <p:spPr>
          <a:xfrm>
            <a:off x="6730632" y="1457097"/>
            <a:ext cx="2492990" cy="369332"/>
          </a:xfrm>
          <a:prstGeom prst="rect">
            <a:avLst/>
          </a:prstGeom>
        </p:spPr>
        <p:txBody>
          <a:bodyPr wrap="none">
            <a:spAutoFit/>
          </a:bodyPr>
          <a:lstStyle/>
          <a:p>
            <a:r>
              <a:rPr lang="en-US" altLang="zh-CN" dirty="0" smtClean="0">
                <a:solidFill>
                  <a:srgbClr val="FF0000"/>
                </a:solidFill>
                <a:latin typeface="华文新魏" panose="02010800040101010101" charset="-122"/>
                <a:ea typeface="华文新魏" panose="02010800040101010101" charset="-122"/>
              </a:rPr>
              <a:t>--</a:t>
            </a:r>
            <a:r>
              <a:rPr lang="zh-CN" altLang="en-US" dirty="0" smtClean="0">
                <a:solidFill>
                  <a:srgbClr val="FF0000"/>
                </a:solidFill>
                <a:latin typeface="华文新魏" panose="02010800040101010101" charset="-122"/>
                <a:ea typeface="华文新魏" panose="02010800040101010101" charset="-122"/>
              </a:rPr>
              <a:t> </a:t>
            </a:r>
            <a:r>
              <a:rPr lang="en-US" altLang="zh-CN" dirty="0" smtClean="0">
                <a:solidFill>
                  <a:srgbClr val="FF0000"/>
                </a:solidFill>
                <a:latin typeface="华文新魏" panose="02010800040101010101" charset="-122"/>
                <a:ea typeface="华文新魏" panose="02010800040101010101" charset="-122"/>
              </a:rPr>
              <a:t>Recalculate Style</a:t>
            </a:r>
            <a:r>
              <a:rPr lang="zh-CN" altLang="en-US" dirty="0" smtClean="0">
                <a:solidFill>
                  <a:srgbClr val="FF0000"/>
                </a:solidFill>
                <a:latin typeface="华文新魏" panose="02010800040101010101" charset="-122"/>
                <a:ea typeface="华文新魏" panose="02010800040101010101" charset="-122"/>
              </a:rPr>
              <a:t>阶段</a:t>
            </a:r>
            <a:endParaRPr lang="zh-CN" altLang="en-US" dirty="0"/>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1"/>
          <a:tile tx="0" ty="0" sx="100000" sy="100000" flip="none" algn="tl"/>
        </a:blipFill>
        <a:effectLst/>
      </p:bgPr>
    </p:bg>
    <p:spTree>
      <p:nvGrpSpPr>
        <p:cNvPr id="1" name=""/>
        <p:cNvGrpSpPr/>
        <p:nvPr/>
      </p:nvGrpSpPr>
      <p:grpSpPr>
        <a:xfrm>
          <a:off x="0" y="0"/>
          <a:ext cx="0" cy="0"/>
          <a:chOff x="0" y="0"/>
          <a:chExt cx="0" cy="0"/>
        </a:xfrm>
      </p:grpSpPr>
      <p:sp>
        <p:nvSpPr>
          <p:cNvPr id="3" name="文本框 2"/>
          <p:cNvSpPr txBox="1"/>
          <p:nvPr/>
        </p:nvSpPr>
        <p:spPr>
          <a:xfrm>
            <a:off x="8818536" y="3423672"/>
            <a:ext cx="184731" cy="369332"/>
          </a:xfrm>
          <a:prstGeom prst="rect">
            <a:avLst/>
          </a:prstGeom>
          <a:noFill/>
        </p:spPr>
        <p:txBody>
          <a:bodyPr wrap="none" rtlCol="0">
            <a:spAutoFit/>
          </a:bodyPr>
          <a:lstStyle/>
          <a:p>
            <a:endParaRPr kumimoji="1" lang="zh-CN" altLang="en-US" dirty="0">
              <a:solidFill>
                <a:srgbClr val="FF0000"/>
              </a:solidFill>
              <a:latin typeface="STXinwei" panose="02010800040101010101" charset="-122"/>
              <a:ea typeface="STXinwei" panose="02010800040101010101" charset="-122"/>
              <a:cs typeface="STXinwei" panose="02010800040101010101" charset="-122"/>
            </a:endParaRPr>
          </a:p>
        </p:txBody>
      </p:sp>
      <p:sp>
        <p:nvSpPr>
          <p:cNvPr id="4" name="矩形 3"/>
          <p:cNvSpPr/>
          <p:nvPr/>
        </p:nvSpPr>
        <p:spPr>
          <a:xfrm>
            <a:off x="2856854" y="1757256"/>
            <a:ext cx="8046673" cy="307777"/>
          </a:xfrm>
          <a:prstGeom prst="rect">
            <a:avLst/>
          </a:prstGeom>
        </p:spPr>
        <p:txBody>
          <a:bodyPr wrap="square">
            <a:spAutoFit/>
          </a:bodyPr>
          <a:lstStyle/>
          <a:p>
            <a:r>
              <a:rPr lang="en-US" altLang="zh-CN" sz="1400" dirty="0" smtClean="0">
                <a:latin typeface="STXinwei" panose="02010800040101010101" charset="-122"/>
                <a:ea typeface="STXinwei" panose="02010800040101010101" charset="-122"/>
                <a:cs typeface="STXinwei" panose="02010800040101010101" charset="-122"/>
                <a:hlinkClick r:id="rId2"/>
              </a:rPr>
              <a:t>https</a:t>
            </a:r>
            <a:r>
              <a:rPr lang="en-US" altLang="zh-CN" sz="1400" dirty="0">
                <a:latin typeface="STXinwei" panose="02010800040101010101" charset="-122"/>
                <a:ea typeface="STXinwei" panose="02010800040101010101" charset="-122"/>
                <a:cs typeface="STXinwei" panose="02010800040101010101" charset="-122"/>
                <a:hlinkClick r:id="rId2"/>
              </a:rPr>
              <a:t>://docs.google.com/document/d/1vEW86DaeVs4uQzNFI5R-_xS9TcS1Cs_EUsHRSgCHGu8/edit</a:t>
            </a:r>
            <a:endParaRPr lang="zh-CN" altLang="en-US" sz="1400" dirty="0">
              <a:latin typeface="STXinwei" panose="02010800040101010101" charset="-122"/>
              <a:ea typeface="STXinwei" panose="02010800040101010101" charset="-122"/>
              <a:cs typeface="STXinwei" panose="02010800040101010101" charset="-122"/>
            </a:endParaRPr>
          </a:p>
        </p:txBody>
      </p:sp>
      <p:pic>
        <p:nvPicPr>
          <p:cNvPr id="5" name="图片 4"/>
          <p:cNvPicPr>
            <a:picLocks noChangeAspect="1"/>
          </p:cNvPicPr>
          <p:nvPr/>
        </p:nvPicPr>
        <p:blipFill>
          <a:blip r:embed="rId3"/>
          <a:stretch>
            <a:fillRect/>
          </a:stretch>
        </p:blipFill>
        <p:spPr>
          <a:xfrm>
            <a:off x="1777139" y="2491254"/>
            <a:ext cx="8445500" cy="2603500"/>
          </a:xfrm>
          <a:prstGeom prst="rect">
            <a:avLst/>
          </a:prstGeom>
        </p:spPr>
      </p:pic>
      <p:sp>
        <p:nvSpPr>
          <p:cNvPr id="6" name="矩形 5"/>
          <p:cNvSpPr/>
          <p:nvPr/>
        </p:nvSpPr>
        <p:spPr>
          <a:xfrm>
            <a:off x="1677335" y="479237"/>
            <a:ext cx="1980029" cy="523220"/>
          </a:xfrm>
          <a:prstGeom prst="rect">
            <a:avLst/>
          </a:prstGeom>
        </p:spPr>
        <p:txBody>
          <a:bodyPr wrap="none">
            <a:spAutoFit/>
          </a:bodyPr>
          <a:lstStyle/>
          <a:p>
            <a:r>
              <a:rPr lang="zh-CN" altLang="en-US" sz="2800" dirty="0" smtClean="0">
                <a:solidFill>
                  <a:srgbClr val="FF0000"/>
                </a:solidFill>
                <a:latin typeface="STXinwei" panose="02010800040101010101" charset="-122"/>
                <a:ea typeface="STXinwei" panose="02010800040101010101" charset="-122"/>
                <a:cs typeface="STXinwei" panose="02010800040101010101" charset="-122"/>
              </a:rPr>
              <a:t>选择器匹配</a:t>
            </a:r>
            <a:endParaRPr lang="zh-CN" altLang="en-US" sz="2800" dirty="0">
              <a:solidFill>
                <a:srgbClr val="FF0000"/>
              </a:solidFill>
              <a:latin typeface="STXinwei" panose="02010800040101010101" charset="-122"/>
              <a:ea typeface="STXinwei" panose="02010800040101010101" charset="-122"/>
              <a:cs typeface="STXinwei" panose="02010800040101010101" charset="-122"/>
            </a:endParaRPr>
          </a:p>
        </p:txBody>
      </p:sp>
      <p:sp>
        <p:nvSpPr>
          <p:cNvPr id="7" name="矩形 6"/>
          <p:cNvSpPr/>
          <p:nvPr/>
        </p:nvSpPr>
        <p:spPr>
          <a:xfrm>
            <a:off x="1677335" y="1710762"/>
            <a:ext cx="1449436" cy="369332"/>
          </a:xfrm>
          <a:prstGeom prst="rect">
            <a:avLst/>
          </a:prstGeom>
        </p:spPr>
        <p:txBody>
          <a:bodyPr wrap="none">
            <a:spAutoFit/>
          </a:bodyPr>
          <a:lstStyle/>
          <a:p>
            <a:r>
              <a:rPr lang="zh-CN" altLang="en-US" dirty="0">
                <a:latin typeface="STXinwei" panose="02010800040101010101" charset="-122"/>
                <a:ea typeface="STXinwei" panose="02010800040101010101" charset="-122"/>
                <a:cs typeface="STXinwei" panose="02010800040101010101" charset="-122"/>
              </a:rPr>
              <a:t>文档</a:t>
            </a:r>
            <a:r>
              <a:rPr lang="en-US" altLang="zh-CN" dirty="0">
                <a:latin typeface="STXinwei" panose="02010800040101010101" charset="-122"/>
                <a:ea typeface="STXinwei" panose="02010800040101010101" charset="-122"/>
                <a:cs typeface="STXinwei" panose="02010800040101010101" charset="-122"/>
              </a:rPr>
              <a:t>(</a:t>
            </a:r>
            <a:r>
              <a:rPr lang="zh-CN" altLang="en-US" dirty="0">
                <a:latin typeface="STXinwei" panose="02010800040101010101" charset="-122"/>
                <a:ea typeface="STXinwei" panose="02010800040101010101" charset="-122"/>
                <a:cs typeface="STXinwei" panose="02010800040101010101" charset="-122"/>
              </a:rPr>
              <a:t>翻墙</a:t>
            </a:r>
            <a:r>
              <a:rPr lang="en-US" altLang="zh-CN" dirty="0">
                <a:latin typeface="STXinwei" panose="02010800040101010101" charset="-122"/>
                <a:ea typeface="STXinwei" panose="02010800040101010101" charset="-122"/>
                <a:cs typeface="STXinwei" panose="02010800040101010101" charset="-122"/>
              </a:rPr>
              <a:t>): </a:t>
            </a:r>
            <a:endParaRPr lang="zh-CN" altLang="en-US" dirty="0">
              <a:latin typeface="STXinwei" panose="02010800040101010101" charset="-122"/>
              <a:ea typeface="STXinwei" panose="02010800040101010101" charset="-122"/>
              <a:cs typeface="STXinwei" panose="02010800040101010101" charset="-122"/>
            </a:endParaRPr>
          </a:p>
        </p:txBody>
      </p:sp>
      <p:sp>
        <p:nvSpPr>
          <p:cNvPr id="8" name="矩形 7"/>
          <p:cNvSpPr/>
          <p:nvPr/>
        </p:nvSpPr>
        <p:spPr>
          <a:xfrm>
            <a:off x="1816684" y="5505914"/>
            <a:ext cx="8097088" cy="400110"/>
          </a:xfrm>
          <a:prstGeom prst="rect">
            <a:avLst/>
          </a:prstGeom>
        </p:spPr>
        <p:txBody>
          <a:bodyPr wrap="none">
            <a:spAutoFit/>
          </a:bodyPr>
          <a:lstStyle/>
          <a:p>
            <a:r>
              <a:rPr lang="zh-CN" altLang="en-US" sz="2000" dirty="0" smtClean="0">
                <a:latin typeface="STXinwei" panose="02010800040101010101" charset="-122"/>
                <a:ea typeface="STXinwei" panose="02010800040101010101" charset="-122"/>
                <a:cs typeface="STXinwei" panose="02010800040101010101" charset="-122"/>
              </a:rPr>
              <a:t>大致意思是</a:t>
            </a:r>
            <a:r>
              <a:rPr lang="en-US" altLang="zh-CN" sz="2000" dirty="0" smtClean="0">
                <a:latin typeface="STXinwei" panose="02010800040101010101" charset="-122"/>
                <a:ea typeface="STXinwei" panose="02010800040101010101" charset="-122"/>
                <a:cs typeface="STXinwei" panose="02010800040101010101" charset="-122"/>
              </a:rPr>
              <a:t>:</a:t>
            </a:r>
            <a:r>
              <a:rPr lang="zh-CN" altLang="en-US" sz="2000" dirty="0" smtClean="0">
                <a:latin typeface="STXinwei" panose="02010800040101010101" charset="-122"/>
                <a:ea typeface="STXinwei" panose="02010800040101010101" charset="-122"/>
                <a:cs typeface="STXinwei" panose="02010800040101010101" charset="-122"/>
              </a:rPr>
              <a:t> </a:t>
            </a:r>
            <a:r>
              <a:rPr lang="en-US" altLang="zh-CN" sz="2000" dirty="0" smtClean="0">
                <a:latin typeface="STXinwei" panose="02010800040101010101" charset="-122"/>
                <a:ea typeface="STXinwei" panose="02010800040101010101" charset="-122"/>
                <a:cs typeface="STXinwei" panose="02010800040101010101" charset="-122"/>
              </a:rPr>
              <a:t>50</a:t>
            </a:r>
            <a:r>
              <a:rPr lang="en-US" altLang="zh-CN" sz="2000" dirty="0">
                <a:latin typeface="STXinwei" panose="02010800040101010101" charset="-122"/>
                <a:ea typeface="STXinwei" panose="02010800040101010101" charset="-122"/>
                <a:cs typeface="STXinwei" panose="02010800040101010101" charset="-122"/>
              </a:rPr>
              <a:t>%</a:t>
            </a:r>
            <a:r>
              <a:rPr lang="zh-CN" altLang="en-US" sz="2000" dirty="0">
                <a:latin typeface="STXinwei" panose="02010800040101010101" charset="-122"/>
                <a:ea typeface="STXinwei" panose="02010800040101010101" charset="-122"/>
                <a:cs typeface="STXinwei" panose="02010800040101010101" charset="-122"/>
              </a:rPr>
              <a:t>的时间用于匹配选择器，另外</a:t>
            </a:r>
            <a:r>
              <a:rPr lang="en-US" altLang="zh-CN" sz="2000" dirty="0">
                <a:latin typeface="STXinwei" panose="02010800040101010101" charset="-122"/>
                <a:ea typeface="STXinwei" panose="02010800040101010101" charset="-122"/>
                <a:cs typeface="STXinwei" panose="02010800040101010101" charset="-122"/>
              </a:rPr>
              <a:t>50%</a:t>
            </a:r>
            <a:r>
              <a:rPr lang="zh-CN" altLang="en-US" sz="2000" dirty="0">
                <a:latin typeface="STXinwei" panose="02010800040101010101" charset="-122"/>
                <a:ea typeface="STXinwei" panose="02010800040101010101" charset="-122"/>
                <a:cs typeface="STXinwei" panose="02010800040101010101" charset="-122"/>
              </a:rPr>
              <a:t>用于计算最终样式</a:t>
            </a:r>
            <a:endParaRPr lang="zh-CN" altLang="en-US" sz="2000" dirty="0">
              <a:latin typeface="STXinwei" panose="02010800040101010101" charset="-122"/>
              <a:ea typeface="STXinwei" panose="02010800040101010101" charset="-122"/>
              <a:cs typeface="STXinwei" panose="02010800040101010101" charset="-122"/>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1"/>
          <a:tile tx="0" ty="0" sx="100000" sy="100000" flip="none" algn="tl"/>
        </a:blipFill>
        <a:effectLst/>
      </p:bgPr>
    </p:bg>
    <p:spTree>
      <p:nvGrpSpPr>
        <p:cNvPr id="1" name=""/>
        <p:cNvGrpSpPr/>
        <p:nvPr/>
      </p:nvGrpSpPr>
      <p:grpSpPr>
        <a:xfrm>
          <a:off x="0" y="0"/>
          <a:ext cx="0" cy="0"/>
          <a:chOff x="0" y="0"/>
          <a:chExt cx="0" cy="0"/>
        </a:xfrm>
      </p:grpSpPr>
      <p:sp>
        <p:nvSpPr>
          <p:cNvPr id="3" name="文本框 2"/>
          <p:cNvSpPr txBox="1"/>
          <p:nvPr/>
        </p:nvSpPr>
        <p:spPr>
          <a:xfrm>
            <a:off x="8818536" y="3423672"/>
            <a:ext cx="184731" cy="369332"/>
          </a:xfrm>
          <a:prstGeom prst="rect">
            <a:avLst/>
          </a:prstGeom>
          <a:noFill/>
        </p:spPr>
        <p:txBody>
          <a:bodyPr wrap="none" rtlCol="0">
            <a:spAutoFit/>
          </a:bodyPr>
          <a:lstStyle/>
          <a:p>
            <a:endParaRPr kumimoji="1" lang="zh-CN" altLang="en-US" dirty="0">
              <a:solidFill>
                <a:srgbClr val="FF0000"/>
              </a:solidFill>
              <a:latin typeface="STXinwei" panose="02010800040101010101" charset="-122"/>
              <a:ea typeface="STXinwei" panose="02010800040101010101" charset="-122"/>
              <a:cs typeface="STXinwei" panose="02010800040101010101" charset="-122"/>
            </a:endParaRPr>
          </a:p>
        </p:txBody>
      </p:sp>
      <p:sp>
        <p:nvSpPr>
          <p:cNvPr id="6" name="矩形 5"/>
          <p:cNvSpPr/>
          <p:nvPr/>
        </p:nvSpPr>
        <p:spPr>
          <a:xfrm>
            <a:off x="1263953" y="534655"/>
            <a:ext cx="2167581" cy="523220"/>
          </a:xfrm>
          <a:prstGeom prst="rect">
            <a:avLst/>
          </a:prstGeom>
        </p:spPr>
        <p:txBody>
          <a:bodyPr wrap="none">
            <a:spAutoFit/>
          </a:bodyPr>
          <a:lstStyle/>
          <a:p>
            <a:r>
              <a:rPr lang="en-US" altLang="zh-CN" sz="2800" dirty="0" smtClean="0">
                <a:solidFill>
                  <a:srgbClr val="FF0000"/>
                </a:solidFill>
                <a:latin typeface="STXinwei" panose="02010800040101010101" charset="-122"/>
                <a:ea typeface="STXinwei" panose="02010800040101010101" charset="-122"/>
                <a:cs typeface="STXinwei" panose="02010800040101010101" charset="-122"/>
              </a:rPr>
              <a:t>CSS</a:t>
            </a:r>
            <a:r>
              <a:rPr lang="zh-CN" altLang="en-US" sz="2800" dirty="0" smtClean="0">
                <a:solidFill>
                  <a:srgbClr val="FF0000"/>
                </a:solidFill>
                <a:latin typeface="STXinwei" panose="02010800040101010101" charset="-122"/>
                <a:ea typeface="STXinwei" panose="02010800040101010101" charset="-122"/>
                <a:cs typeface="STXinwei" panose="02010800040101010101" charset="-122"/>
              </a:rPr>
              <a:t>匹配规则</a:t>
            </a:r>
            <a:endParaRPr lang="zh-CN" altLang="en-US" sz="2800" dirty="0">
              <a:solidFill>
                <a:srgbClr val="FF0000"/>
              </a:solidFill>
              <a:latin typeface="STXinwei" panose="02010800040101010101" charset="-122"/>
              <a:ea typeface="STXinwei" panose="02010800040101010101" charset="-122"/>
              <a:cs typeface="STXinwei" panose="02010800040101010101" charset="-122"/>
            </a:endParaRPr>
          </a:p>
        </p:txBody>
      </p:sp>
      <p:sp>
        <p:nvSpPr>
          <p:cNvPr id="7" name="矩形 6"/>
          <p:cNvSpPr/>
          <p:nvPr/>
        </p:nvSpPr>
        <p:spPr>
          <a:xfrm>
            <a:off x="1157467" y="2259654"/>
            <a:ext cx="5852884" cy="400110"/>
          </a:xfrm>
          <a:prstGeom prst="rect">
            <a:avLst/>
          </a:prstGeom>
        </p:spPr>
        <p:txBody>
          <a:bodyPr wrap="none">
            <a:spAutoFit/>
          </a:bodyPr>
          <a:lstStyle/>
          <a:p>
            <a:r>
              <a:rPr lang="zh-CN" altLang="en-US" sz="2000" dirty="0" smtClean="0">
                <a:latin typeface="STXinwei" panose="02010800040101010101" charset="-122"/>
                <a:ea typeface="STXinwei" panose="02010800040101010101" charset="-122"/>
                <a:cs typeface="STXinwei" panose="02010800040101010101" charset="-122"/>
              </a:rPr>
              <a:t>问题</a:t>
            </a:r>
            <a:r>
              <a:rPr lang="en-US" altLang="zh-CN" sz="2000" dirty="0" smtClean="0">
                <a:latin typeface="STXinwei" panose="02010800040101010101" charset="-122"/>
                <a:ea typeface="STXinwei" panose="02010800040101010101" charset="-122"/>
                <a:cs typeface="STXinwei" panose="02010800040101010101" charset="-122"/>
              </a:rPr>
              <a:t>:</a:t>
            </a:r>
            <a:r>
              <a:rPr lang="zh-CN" altLang="en-US" sz="2000" dirty="0" smtClean="0">
                <a:latin typeface="STXinwei" panose="02010800040101010101" charset="-122"/>
                <a:ea typeface="STXinwei" panose="02010800040101010101" charset="-122"/>
                <a:cs typeface="STXinwei" panose="02010800040101010101" charset="-122"/>
              </a:rPr>
              <a:t> </a:t>
            </a:r>
            <a:r>
              <a:rPr lang="en-US" altLang="zh-CN" sz="2000" dirty="0" smtClean="0">
                <a:latin typeface="STXinwei" panose="02010800040101010101" charset="-122"/>
                <a:ea typeface="STXinwei" panose="02010800040101010101" charset="-122"/>
                <a:cs typeface="STXinwei" panose="02010800040101010101" charset="-122"/>
              </a:rPr>
              <a:t>CSS</a:t>
            </a:r>
            <a:r>
              <a:rPr lang="zh-CN" altLang="en-US" sz="2000" dirty="0" smtClean="0">
                <a:latin typeface="STXinwei" panose="02010800040101010101" charset="-122"/>
                <a:ea typeface="STXinwei" panose="02010800040101010101" charset="-122"/>
                <a:cs typeface="STXinwei" panose="02010800040101010101" charset="-122"/>
              </a:rPr>
              <a:t>是从左到右还是从右到左匹配的</a:t>
            </a:r>
            <a:r>
              <a:rPr lang="en-US" altLang="zh-CN" sz="2000" dirty="0" smtClean="0">
                <a:latin typeface="STXinwei" panose="02010800040101010101" charset="-122"/>
                <a:ea typeface="STXinwei" panose="02010800040101010101" charset="-122"/>
                <a:cs typeface="STXinwei" panose="02010800040101010101" charset="-122"/>
              </a:rPr>
              <a:t>?</a:t>
            </a:r>
            <a:r>
              <a:rPr lang="zh-CN" altLang="en-US" sz="2000" dirty="0" smtClean="0">
                <a:latin typeface="STXinwei" panose="02010800040101010101" charset="-122"/>
                <a:ea typeface="STXinwei" panose="02010800040101010101" charset="-122"/>
                <a:cs typeface="STXinwei" panose="02010800040101010101" charset="-122"/>
              </a:rPr>
              <a:t> 为什么</a:t>
            </a:r>
            <a:r>
              <a:rPr lang="en-US" altLang="zh-CN" sz="2000" dirty="0" smtClean="0">
                <a:latin typeface="STXinwei" panose="02010800040101010101" charset="-122"/>
                <a:ea typeface="STXinwei" panose="02010800040101010101" charset="-122"/>
                <a:cs typeface="STXinwei" panose="02010800040101010101" charset="-122"/>
              </a:rPr>
              <a:t>?</a:t>
            </a:r>
            <a:endParaRPr lang="zh-CN" altLang="en-US" sz="2000" dirty="0">
              <a:latin typeface="STXinwei" panose="02010800040101010101" charset="-122"/>
              <a:ea typeface="STXinwei" panose="02010800040101010101" charset="-122"/>
              <a:cs typeface="STXinwei" panose="02010800040101010101" charset="-122"/>
            </a:endParaRPr>
          </a:p>
        </p:txBody>
      </p:sp>
      <p:sp>
        <p:nvSpPr>
          <p:cNvPr id="2" name="矩形 1"/>
          <p:cNvSpPr/>
          <p:nvPr/>
        </p:nvSpPr>
        <p:spPr>
          <a:xfrm>
            <a:off x="1317777" y="3423672"/>
            <a:ext cx="9544186" cy="3323987"/>
          </a:xfrm>
          <a:prstGeom prst="rect">
            <a:avLst/>
          </a:prstGeom>
        </p:spPr>
        <p:txBody>
          <a:bodyPr wrap="square">
            <a:spAutoFit/>
          </a:bodyPr>
          <a:lstStyle/>
          <a:p>
            <a:r>
              <a:rPr lang="zh-CN" altLang="en-US" sz="1400" dirty="0" smtClean="0">
                <a:solidFill>
                  <a:srgbClr val="333333"/>
                </a:solidFill>
                <a:latin typeface="STXinwei" panose="02010800040101010101" charset="-122"/>
                <a:ea typeface="STXinwei" panose="02010800040101010101" charset="-122"/>
                <a:cs typeface="STXinwei" panose="02010800040101010101" charset="-122"/>
              </a:rPr>
              <a:t>假设匹配</a:t>
            </a:r>
            <a:r>
              <a:rPr lang="zh-CN" altLang="en-US" sz="1400" dirty="0">
                <a:solidFill>
                  <a:srgbClr val="333333"/>
                </a:solidFill>
                <a:latin typeface="STXinwei" panose="02010800040101010101" charset="-122"/>
                <a:ea typeface="STXinwei" panose="02010800040101010101" charset="-122"/>
                <a:cs typeface="STXinwei" panose="02010800040101010101" charset="-122"/>
              </a:rPr>
              <a:t>规则是 </a:t>
            </a:r>
            <a:r>
              <a:rPr lang="en-US" altLang="zh-CN" sz="1400" dirty="0">
                <a:solidFill>
                  <a:srgbClr val="002060"/>
                </a:solidFill>
                <a:latin typeface="STXinwei" panose="02010800040101010101" charset="-122"/>
                <a:ea typeface="STXinwei" panose="02010800040101010101" charset="-122"/>
                <a:cs typeface="STXinwei" panose="02010800040101010101" charset="-122"/>
              </a:rPr>
              <a:t>.mod-</a:t>
            </a:r>
            <a:r>
              <a:rPr lang="en-US" altLang="zh-CN" sz="1400" dirty="0" err="1">
                <a:solidFill>
                  <a:srgbClr val="002060"/>
                </a:solidFill>
                <a:latin typeface="STXinwei" panose="02010800040101010101" charset="-122"/>
                <a:ea typeface="STXinwei" panose="02010800040101010101" charset="-122"/>
                <a:cs typeface="STXinwei" panose="02010800040101010101" charset="-122"/>
              </a:rPr>
              <a:t>nav</a:t>
            </a:r>
            <a:r>
              <a:rPr lang="en-US" altLang="zh-CN" sz="1400" dirty="0">
                <a:solidFill>
                  <a:srgbClr val="002060"/>
                </a:solidFill>
                <a:latin typeface="STXinwei" panose="02010800040101010101" charset="-122"/>
                <a:ea typeface="STXinwei" panose="02010800040101010101" charset="-122"/>
                <a:cs typeface="STXinwei" panose="02010800040101010101" charset="-122"/>
              </a:rPr>
              <a:t> h3 </a:t>
            </a:r>
            <a:r>
              <a:rPr lang="en-US" altLang="zh-CN" sz="1400" dirty="0" smtClean="0">
                <a:solidFill>
                  <a:srgbClr val="002060"/>
                </a:solidFill>
                <a:latin typeface="STXinwei" panose="02010800040101010101" charset="-122"/>
                <a:ea typeface="STXinwei" panose="02010800040101010101" charset="-122"/>
                <a:cs typeface="STXinwei" panose="02010800040101010101" charset="-122"/>
              </a:rPr>
              <a:t>span</a:t>
            </a:r>
            <a:br>
              <a:rPr lang="zh-CN" altLang="en-US" sz="1400" dirty="0">
                <a:latin typeface="STXinwei" panose="02010800040101010101" charset="-122"/>
                <a:ea typeface="STXinwei" panose="02010800040101010101" charset="-122"/>
                <a:cs typeface="STXinwei" panose="02010800040101010101" charset="-122"/>
              </a:rPr>
            </a:br>
            <a:endParaRPr lang="en-US" altLang="zh-CN" sz="1400" dirty="0" smtClean="0">
              <a:latin typeface="STXinwei" panose="02010800040101010101" charset="-122"/>
              <a:ea typeface="STXinwei" panose="02010800040101010101" charset="-122"/>
              <a:cs typeface="STXinwei" panose="02010800040101010101" charset="-122"/>
            </a:endParaRPr>
          </a:p>
          <a:p>
            <a:r>
              <a:rPr lang="zh-CN" altLang="en-US" sz="1400" dirty="0" smtClean="0">
                <a:solidFill>
                  <a:srgbClr val="333333"/>
                </a:solidFill>
                <a:latin typeface="STXinwei" panose="02010800040101010101" charset="-122"/>
                <a:ea typeface="STXinwei" panose="02010800040101010101" charset="-122"/>
                <a:cs typeface="STXinwei" panose="02010800040101010101" charset="-122"/>
              </a:rPr>
              <a:t>若</a:t>
            </a:r>
            <a:r>
              <a:rPr lang="zh-CN" altLang="en-US" sz="1400" dirty="0">
                <a:solidFill>
                  <a:srgbClr val="333333"/>
                </a:solidFill>
                <a:latin typeface="STXinwei" panose="02010800040101010101" charset="-122"/>
                <a:ea typeface="STXinwei" panose="02010800040101010101" charset="-122"/>
                <a:cs typeface="STXinwei" panose="02010800040101010101" charset="-122"/>
              </a:rPr>
              <a:t>从左向右的匹配，过程是：从 </a:t>
            </a:r>
            <a:r>
              <a:rPr lang="en-US" altLang="zh-CN" sz="1400" dirty="0">
                <a:solidFill>
                  <a:srgbClr val="333333"/>
                </a:solidFill>
                <a:latin typeface="STXinwei" panose="02010800040101010101" charset="-122"/>
                <a:ea typeface="STXinwei" panose="02010800040101010101" charset="-122"/>
                <a:cs typeface="STXinwei" panose="02010800040101010101" charset="-122"/>
              </a:rPr>
              <a:t>.mod-</a:t>
            </a:r>
            <a:r>
              <a:rPr lang="en-US" altLang="zh-CN" sz="1400" dirty="0" err="1">
                <a:solidFill>
                  <a:srgbClr val="333333"/>
                </a:solidFill>
                <a:latin typeface="STXinwei" panose="02010800040101010101" charset="-122"/>
                <a:ea typeface="STXinwei" panose="02010800040101010101" charset="-122"/>
                <a:cs typeface="STXinwei" panose="02010800040101010101" charset="-122"/>
              </a:rPr>
              <a:t>nav</a:t>
            </a:r>
            <a:r>
              <a:rPr lang="en-US" altLang="zh-CN" sz="1400" dirty="0">
                <a:solidFill>
                  <a:srgbClr val="333333"/>
                </a:solidFill>
                <a:latin typeface="STXinwei" panose="02010800040101010101" charset="-122"/>
                <a:ea typeface="STXinwei" panose="02010800040101010101" charset="-122"/>
                <a:cs typeface="STXinwei" panose="02010800040101010101" charset="-122"/>
              </a:rPr>
              <a:t> </a:t>
            </a:r>
            <a:r>
              <a:rPr lang="zh-CN" altLang="en-US" sz="1400" dirty="0">
                <a:solidFill>
                  <a:srgbClr val="333333"/>
                </a:solidFill>
                <a:latin typeface="STXinwei" panose="02010800040101010101" charset="-122"/>
                <a:ea typeface="STXinwei" panose="02010800040101010101" charset="-122"/>
                <a:cs typeface="STXinwei" panose="02010800040101010101" charset="-122"/>
              </a:rPr>
              <a:t>开始，遍历子节点 </a:t>
            </a:r>
            <a:r>
              <a:rPr lang="en-US" altLang="zh-CN" sz="1400" dirty="0">
                <a:solidFill>
                  <a:srgbClr val="333333"/>
                </a:solidFill>
                <a:latin typeface="STXinwei" panose="02010800040101010101" charset="-122"/>
                <a:ea typeface="STXinwei" panose="02010800040101010101" charset="-122"/>
                <a:cs typeface="STXinwei" panose="02010800040101010101" charset="-122"/>
              </a:rPr>
              <a:t>header </a:t>
            </a:r>
            <a:r>
              <a:rPr lang="zh-CN" altLang="en-US" sz="1400" dirty="0">
                <a:solidFill>
                  <a:srgbClr val="333333"/>
                </a:solidFill>
                <a:latin typeface="STXinwei" panose="02010800040101010101" charset="-122"/>
                <a:ea typeface="STXinwei" panose="02010800040101010101" charset="-122"/>
                <a:cs typeface="STXinwei" panose="02010800040101010101" charset="-122"/>
              </a:rPr>
              <a:t>和子节点 </a:t>
            </a:r>
            <a:r>
              <a:rPr lang="en-US" altLang="zh-CN" sz="1400" dirty="0">
                <a:solidFill>
                  <a:srgbClr val="333333"/>
                </a:solidFill>
                <a:latin typeface="STXinwei" panose="02010800040101010101" charset="-122"/>
                <a:ea typeface="STXinwei" panose="02010800040101010101" charset="-122"/>
                <a:cs typeface="STXinwei" panose="02010800040101010101" charset="-122"/>
              </a:rPr>
              <a:t>div</a:t>
            </a:r>
            <a:r>
              <a:rPr lang="zh-CN" altLang="en-US" sz="1400" dirty="0">
                <a:solidFill>
                  <a:srgbClr val="333333"/>
                </a:solidFill>
                <a:latin typeface="STXinwei" panose="02010800040101010101" charset="-122"/>
                <a:ea typeface="STXinwei" panose="02010800040101010101" charset="-122"/>
                <a:cs typeface="STXinwei" panose="02010800040101010101" charset="-122"/>
              </a:rPr>
              <a:t>，然后各自向子节点遍历。在右侧 </a:t>
            </a:r>
            <a:r>
              <a:rPr lang="en-US" altLang="zh-CN" sz="1400" dirty="0">
                <a:solidFill>
                  <a:srgbClr val="333333"/>
                </a:solidFill>
                <a:latin typeface="STXinwei" panose="02010800040101010101" charset="-122"/>
                <a:ea typeface="STXinwei" panose="02010800040101010101" charset="-122"/>
                <a:cs typeface="STXinwei" panose="02010800040101010101" charset="-122"/>
              </a:rPr>
              <a:t>div </a:t>
            </a:r>
            <a:r>
              <a:rPr lang="zh-CN" altLang="en-US" sz="1400" dirty="0">
                <a:solidFill>
                  <a:srgbClr val="333333"/>
                </a:solidFill>
                <a:latin typeface="STXinwei" panose="02010800040101010101" charset="-122"/>
                <a:ea typeface="STXinwei" panose="02010800040101010101" charset="-122"/>
                <a:cs typeface="STXinwei" panose="02010800040101010101" charset="-122"/>
              </a:rPr>
              <a:t>的分支中，最后遍历到叶子节点 </a:t>
            </a:r>
            <a:r>
              <a:rPr lang="en-US" altLang="zh-CN" sz="1400" dirty="0">
                <a:solidFill>
                  <a:srgbClr val="333333"/>
                </a:solidFill>
                <a:latin typeface="STXinwei" panose="02010800040101010101" charset="-122"/>
                <a:ea typeface="STXinwei" panose="02010800040101010101" charset="-122"/>
                <a:cs typeface="STXinwei" panose="02010800040101010101" charset="-122"/>
              </a:rPr>
              <a:t>a </a:t>
            </a:r>
            <a:r>
              <a:rPr lang="zh-CN" altLang="en-US" sz="1400" dirty="0">
                <a:solidFill>
                  <a:srgbClr val="333333"/>
                </a:solidFill>
                <a:latin typeface="STXinwei" panose="02010800040101010101" charset="-122"/>
                <a:ea typeface="STXinwei" panose="02010800040101010101" charset="-122"/>
                <a:cs typeface="STXinwei" panose="02010800040101010101" charset="-122"/>
              </a:rPr>
              <a:t>，发现不符合规则，需要回溯到 </a:t>
            </a:r>
            <a:r>
              <a:rPr lang="en-US" altLang="zh-CN" sz="1400" dirty="0" err="1">
                <a:solidFill>
                  <a:srgbClr val="333333"/>
                </a:solidFill>
                <a:latin typeface="STXinwei" panose="02010800040101010101" charset="-122"/>
                <a:ea typeface="STXinwei" panose="02010800040101010101" charset="-122"/>
                <a:cs typeface="STXinwei" panose="02010800040101010101" charset="-122"/>
              </a:rPr>
              <a:t>ul</a:t>
            </a:r>
            <a:r>
              <a:rPr lang="en-US" altLang="zh-CN" sz="1400" dirty="0">
                <a:solidFill>
                  <a:srgbClr val="333333"/>
                </a:solidFill>
                <a:latin typeface="STXinwei" panose="02010800040101010101" charset="-122"/>
                <a:ea typeface="STXinwei" panose="02010800040101010101" charset="-122"/>
                <a:cs typeface="STXinwei" panose="02010800040101010101" charset="-122"/>
              </a:rPr>
              <a:t> </a:t>
            </a:r>
            <a:r>
              <a:rPr lang="zh-CN" altLang="en-US" sz="1400" dirty="0">
                <a:solidFill>
                  <a:srgbClr val="333333"/>
                </a:solidFill>
                <a:latin typeface="STXinwei" panose="02010800040101010101" charset="-122"/>
                <a:ea typeface="STXinwei" panose="02010800040101010101" charset="-122"/>
                <a:cs typeface="STXinwei" panose="02010800040101010101" charset="-122"/>
              </a:rPr>
              <a:t>节点，再遍历下一个 </a:t>
            </a:r>
            <a:r>
              <a:rPr lang="en-US" altLang="zh-CN" sz="1400" dirty="0">
                <a:solidFill>
                  <a:srgbClr val="333333"/>
                </a:solidFill>
                <a:latin typeface="STXinwei" panose="02010800040101010101" charset="-122"/>
                <a:ea typeface="STXinwei" panose="02010800040101010101" charset="-122"/>
                <a:cs typeface="STXinwei" panose="02010800040101010101" charset="-122"/>
              </a:rPr>
              <a:t>li-a</a:t>
            </a:r>
            <a:r>
              <a:rPr lang="zh-CN" altLang="en-US" sz="1400" dirty="0">
                <a:solidFill>
                  <a:srgbClr val="333333"/>
                </a:solidFill>
                <a:latin typeface="STXinwei" panose="02010800040101010101" charset="-122"/>
                <a:ea typeface="STXinwei" panose="02010800040101010101" charset="-122"/>
                <a:cs typeface="STXinwei" panose="02010800040101010101" charset="-122"/>
              </a:rPr>
              <a:t>，假如有 </a:t>
            </a:r>
            <a:r>
              <a:rPr lang="en-US" altLang="zh-CN" sz="1400" dirty="0">
                <a:solidFill>
                  <a:srgbClr val="333333"/>
                </a:solidFill>
                <a:latin typeface="STXinwei" panose="02010800040101010101" charset="-122"/>
                <a:ea typeface="STXinwei" panose="02010800040101010101" charset="-122"/>
                <a:cs typeface="STXinwei" panose="02010800040101010101" charset="-122"/>
              </a:rPr>
              <a:t>1000 </a:t>
            </a:r>
            <a:r>
              <a:rPr lang="zh-CN" altLang="en-US" sz="1400" dirty="0">
                <a:solidFill>
                  <a:srgbClr val="333333"/>
                </a:solidFill>
                <a:latin typeface="STXinwei" panose="02010800040101010101" charset="-122"/>
                <a:ea typeface="STXinwei" panose="02010800040101010101" charset="-122"/>
                <a:cs typeface="STXinwei" panose="02010800040101010101" charset="-122"/>
              </a:rPr>
              <a:t>个 </a:t>
            </a:r>
            <a:r>
              <a:rPr lang="en-US" altLang="zh-CN" sz="1400" dirty="0">
                <a:solidFill>
                  <a:srgbClr val="333333"/>
                </a:solidFill>
                <a:latin typeface="STXinwei" panose="02010800040101010101" charset="-122"/>
                <a:ea typeface="STXinwei" panose="02010800040101010101" charset="-122"/>
                <a:cs typeface="STXinwei" panose="02010800040101010101" charset="-122"/>
              </a:rPr>
              <a:t>li</a:t>
            </a:r>
            <a:r>
              <a:rPr lang="zh-CN" altLang="en-US" sz="1400" dirty="0">
                <a:solidFill>
                  <a:srgbClr val="333333"/>
                </a:solidFill>
                <a:latin typeface="STXinwei" panose="02010800040101010101" charset="-122"/>
                <a:ea typeface="STXinwei" panose="02010800040101010101" charset="-122"/>
                <a:cs typeface="STXinwei" panose="02010800040101010101" charset="-122"/>
              </a:rPr>
              <a:t>，则这 </a:t>
            </a:r>
            <a:r>
              <a:rPr lang="en-US" altLang="zh-CN" sz="1400" dirty="0">
                <a:solidFill>
                  <a:srgbClr val="333333"/>
                </a:solidFill>
                <a:latin typeface="STXinwei" panose="02010800040101010101" charset="-122"/>
                <a:ea typeface="STXinwei" panose="02010800040101010101" charset="-122"/>
                <a:cs typeface="STXinwei" panose="02010800040101010101" charset="-122"/>
              </a:rPr>
              <a:t>1000 </a:t>
            </a:r>
            <a:r>
              <a:rPr lang="zh-CN" altLang="en-US" sz="1400" dirty="0">
                <a:solidFill>
                  <a:srgbClr val="333333"/>
                </a:solidFill>
                <a:latin typeface="STXinwei" panose="02010800040101010101" charset="-122"/>
                <a:ea typeface="STXinwei" panose="02010800040101010101" charset="-122"/>
                <a:cs typeface="STXinwei" panose="02010800040101010101" charset="-122"/>
              </a:rPr>
              <a:t>次的遍历与回溯会损失很多性能。</a:t>
            </a:r>
            <a:br>
              <a:rPr lang="zh-CN" altLang="en-US" sz="1400" dirty="0">
                <a:latin typeface="STXinwei" panose="02010800040101010101" charset="-122"/>
                <a:ea typeface="STXinwei" panose="02010800040101010101" charset="-122"/>
                <a:cs typeface="STXinwei" panose="02010800040101010101" charset="-122"/>
              </a:rPr>
            </a:br>
            <a:endParaRPr lang="en-US" altLang="zh-CN" sz="1400" dirty="0" smtClean="0">
              <a:latin typeface="STXinwei" panose="02010800040101010101" charset="-122"/>
              <a:ea typeface="STXinwei" panose="02010800040101010101" charset="-122"/>
              <a:cs typeface="STXinwei" panose="02010800040101010101" charset="-122"/>
            </a:endParaRPr>
          </a:p>
          <a:p>
            <a:r>
              <a:rPr lang="zh-CN" altLang="en-US" sz="1400" dirty="0" smtClean="0">
                <a:solidFill>
                  <a:srgbClr val="333333"/>
                </a:solidFill>
                <a:latin typeface="STXinwei" panose="02010800040101010101" charset="-122"/>
                <a:ea typeface="STXinwei" panose="02010800040101010101" charset="-122"/>
                <a:cs typeface="STXinwei" panose="02010800040101010101" charset="-122"/>
              </a:rPr>
              <a:t>再</a:t>
            </a:r>
            <a:r>
              <a:rPr lang="zh-CN" altLang="en-US" sz="1400" dirty="0">
                <a:solidFill>
                  <a:srgbClr val="333333"/>
                </a:solidFill>
                <a:latin typeface="STXinwei" panose="02010800040101010101" charset="-122"/>
                <a:ea typeface="STXinwei" panose="02010800040101010101" charset="-122"/>
                <a:cs typeface="STXinwei" panose="02010800040101010101" charset="-122"/>
              </a:rPr>
              <a:t>看看从右至左的匹配：先找到所有的最右节点 </a:t>
            </a:r>
            <a:r>
              <a:rPr lang="en-US" altLang="zh-CN" sz="1400" dirty="0">
                <a:solidFill>
                  <a:srgbClr val="333333"/>
                </a:solidFill>
                <a:latin typeface="STXinwei" panose="02010800040101010101" charset="-122"/>
                <a:ea typeface="STXinwei" panose="02010800040101010101" charset="-122"/>
                <a:cs typeface="STXinwei" panose="02010800040101010101" charset="-122"/>
              </a:rPr>
              <a:t>span</a:t>
            </a:r>
            <a:r>
              <a:rPr lang="zh-CN" altLang="en-US" sz="1400" dirty="0">
                <a:solidFill>
                  <a:srgbClr val="333333"/>
                </a:solidFill>
                <a:latin typeface="STXinwei" panose="02010800040101010101" charset="-122"/>
                <a:ea typeface="STXinwei" panose="02010800040101010101" charset="-122"/>
                <a:cs typeface="STXinwei" panose="02010800040101010101" charset="-122"/>
              </a:rPr>
              <a:t>，对于每一个 </a:t>
            </a:r>
            <a:r>
              <a:rPr lang="en-US" altLang="zh-CN" sz="1400" dirty="0">
                <a:solidFill>
                  <a:srgbClr val="333333"/>
                </a:solidFill>
                <a:latin typeface="STXinwei" panose="02010800040101010101" charset="-122"/>
                <a:ea typeface="STXinwei" panose="02010800040101010101" charset="-122"/>
                <a:cs typeface="STXinwei" panose="02010800040101010101" charset="-122"/>
              </a:rPr>
              <a:t>span</a:t>
            </a:r>
            <a:r>
              <a:rPr lang="zh-CN" altLang="en-US" sz="1400" dirty="0">
                <a:solidFill>
                  <a:srgbClr val="333333"/>
                </a:solidFill>
                <a:latin typeface="STXinwei" panose="02010800040101010101" charset="-122"/>
                <a:ea typeface="STXinwei" panose="02010800040101010101" charset="-122"/>
                <a:cs typeface="STXinwei" panose="02010800040101010101" charset="-122"/>
              </a:rPr>
              <a:t>，向上寻找节点 </a:t>
            </a:r>
            <a:r>
              <a:rPr lang="en-US" altLang="zh-CN" sz="1400" dirty="0">
                <a:solidFill>
                  <a:srgbClr val="333333"/>
                </a:solidFill>
                <a:latin typeface="STXinwei" panose="02010800040101010101" charset="-122"/>
                <a:ea typeface="STXinwei" panose="02010800040101010101" charset="-122"/>
                <a:cs typeface="STXinwei" panose="02010800040101010101" charset="-122"/>
              </a:rPr>
              <a:t>h3</a:t>
            </a:r>
            <a:r>
              <a:rPr lang="zh-CN" altLang="en-US" sz="1400" dirty="0">
                <a:solidFill>
                  <a:srgbClr val="333333"/>
                </a:solidFill>
                <a:latin typeface="STXinwei" panose="02010800040101010101" charset="-122"/>
                <a:ea typeface="STXinwei" panose="02010800040101010101" charset="-122"/>
                <a:cs typeface="STXinwei" panose="02010800040101010101" charset="-122"/>
              </a:rPr>
              <a:t>，由 </a:t>
            </a:r>
            <a:r>
              <a:rPr lang="en-US" altLang="zh-CN" sz="1400" dirty="0">
                <a:solidFill>
                  <a:srgbClr val="333333"/>
                </a:solidFill>
                <a:latin typeface="STXinwei" panose="02010800040101010101" charset="-122"/>
                <a:ea typeface="STXinwei" panose="02010800040101010101" charset="-122"/>
                <a:cs typeface="STXinwei" panose="02010800040101010101" charset="-122"/>
              </a:rPr>
              <a:t>h3</a:t>
            </a:r>
            <a:r>
              <a:rPr lang="zh-CN" altLang="en-US" sz="1400" dirty="0">
                <a:solidFill>
                  <a:srgbClr val="333333"/>
                </a:solidFill>
                <a:latin typeface="STXinwei" panose="02010800040101010101" charset="-122"/>
                <a:ea typeface="STXinwei" panose="02010800040101010101" charset="-122"/>
                <a:cs typeface="STXinwei" panose="02010800040101010101" charset="-122"/>
              </a:rPr>
              <a:t>再向上寻找 </a:t>
            </a:r>
            <a:r>
              <a:rPr lang="en-US" altLang="zh-CN" sz="1400" dirty="0">
                <a:solidFill>
                  <a:srgbClr val="333333"/>
                </a:solidFill>
                <a:latin typeface="STXinwei" panose="02010800040101010101" charset="-122"/>
                <a:ea typeface="STXinwei" panose="02010800040101010101" charset="-122"/>
                <a:cs typeface="STXinwei" panose="02010800040101010101" charset="-122"/>
              </a:rPr>
              <a:t>class=mod-</a:t>
            </a:r>
            <a:r>
              <a:rPr lang="en-US" altLang="zh-CN" sz="1400" dirty="0" err="1">
                <a:solidFill>
                  <a:srgbClr val="333333"/>
                </a:solidFill>
                <a:latin typeface="STXinwei" panose="02010800040101010101" charset="-122"/>
                <a:ea typeface="STXinwei" panose="02010800040101010101" charset="-122"/>
                <a:cs typeface="STXinwei" panose="02010800040101010101" charset="-122"/>
              </a:rPr>
              <a:t>nav</a:t>
            </a:r>
            <a:r>
              <a:rPr lang="en-US" altLang="zh-CN" sz="1400" dirty="0">
                <a:solidFill>
                  <a:srgbClr val="333333"/>
                </a:solidFill>
                <a:latin typeface="STXinwei" panose="02010800040101010101" charset="-122"/>
                <a:ea typeface="STXinwei" panose="02010800040101010101" charset="-122"/>
                <a:cs typeface="STXinwei" panose="02010800040101010101" charset="-122"/>
              </a:rPr>
              <a:t> </a:t>
            </a:r>
            <a:r>
              <a:rPr lang="zh-CN" altLang="en-US" sz="1400" dirty="0">
                <a:solidFill>
                  <a:srgbClr val="333333"/>
                </a:solidFill>
                <a:latin typeface="STXinwei" panose="02010800040101010101" charset="-122"/>
                <a:ea typeface="STXinwei" panose="02010800040101010101" charset="-122"/>
                <a:cs typeface="STXinwei" panose="02010800040101010101" charset="-122"/>
              </a:rPr>
              <a:t>的节点，最后找到根元素 </a:t>
            </a:r>
            <a:r>
              <a:rPr lang="en-US" altLang="zh-CN" sz="1400" dirty="0">
                <a:solidFill>
                  <a:srgbClr val="333333"/>
                </a:solidFill>
                <a:latin typeface="STXinwei" panose="02010800040101010101" charset="-122"/>
                <a:ea typeface="STXinwei" panose="02010800040101010101" charset="-122"/>
                <a:cs typeface="STXinwei" panose="02010800040101010101" charset="-122"/>
              </a:rPr>
              <a:t>html </a:t>
            </a:r>
            <a:r>
              <a:rPr lang="zh-CN" altLang="en-US" sz="1400" dirty="0">
                <a:solidFill>
                  <a:srgbClr val="333333"/>
                </a:solidFill>
                <a:latin typeface="STXinwei" panose="02010800040101010101" charset="-122"/>
                <a:ea typeface="STXinwei" panose="02010800040101010101" charset="-122"/>
                <a:cs typeface="STXinwei" panose="02010800040101010101" charset="-122"/>
              </a:rPr>
              <a:t>则结束这个分支的遍历。</a:t>
            </a:r>
            <a:br>
              <a:rPr lang="zh-CN" altLang="en-US" sz="1400" dirty="0">
                <a:latin typeface="STXinwei" panose="02010800040101010101" charset="-122"/>
                <a:ea typeface="STXinwei" panose="02010800040101010101" charset="-122"/>
                <a:cs typeface="STXinwei" panose="02010800040101010101" charset="-122"/>
              </a:rPr>
            </a:br>
            <a:endParaRPr lang="en-US" altLang="zh-CN" sz="1400" dirty="0" smtClean="0">
              <a:latin typeface="STXinwei" panose="02010800040101010101" charset="-122"/>
              <a:ea typeface="STXinwei" panose="02010800040101010101" charset="-122"/>
              <a:cs typeface="STXinwei" panose="02010800040101010101" charset="-122"/>
            </a:endParaRPr>
          </a:p>
          <a:p>
            <a:r>
              <a:rPr lang="zh-CN" altLang="en-US" sz="1400" dirty="0" smtClean="0">
                <a:solidFill>
                  <a:srgbClr val="333333"/>
                </a:solidFill>
                <a:latin typeface="STXinwei" panose="02010800040101010101" charset="-122"/>
                <a:ea typeface="STXinwei" panose="02010800040101010101" charset="-122"/>
                <a:cs typeface="STXinwei" panose="02010800040101010101" charset="-122"/>
              </a:rPr>
              <a:t>很</a:t>
            </a:r>
            <a:r>
              <a:rPr lang="zh-CN" altLang="en-US" sz="1400" dirty="0">
                <a:solidFill>
                  <a:srgbClr val="333333"/>
                </a:solidFill>
                <a:latin typeface="STXinwei" panose="02010800040101010101" charset="-122"/>
                <a:ea typeface="STXinwei" panose="02010800040101010101" charset="-122"/>
                <a:cs typeface="STXinwei" panose="02010800040101010101" charset="-122"/>
              </a:rPr>
              <a:t>明显，两种匹配规则的性能差别很大。之所以会差别很大，是因为从右向左的匹配在第一步就筛选掉了大量的不符合条件的最右节点（叶子节点）；而从左向右的匹配规则的性能都浪费在了失败的查找上面。</a:t>
            </a:r>
            <a:br>
              <a:rPr lang="zh-CN" altLang="en-US" sz="1400" dirty="0">
                <a:latin typeface="STXinwei" panose="02010800040101010101" charset="-122"/>
                <a:ea typeface="STXinwei" panose="02010800040101010101" charset="-122"/>
                <a:cs typeface="STXinwei" panose="02010800040101010101" charset="-122"/>
              </a:rPr>
            </a:br>
            <a:endParaRPr lang="en-US" altLang="zh-CN" sz="1400" dirty="0" smtClean="0">
              <a:latin typeface="STXinwei" panose="02010800040101010101" charset="-122"/>
              <a:ea typeface="STXinwei" panose="02010800040101010101" charset="-122"/>
              <a:cs typeface="STXinwei" panose="02010800040101010101" charset="-122"/>
            </a:endParaRPr>
          </a:p>
          <a:p>
            <a:r>
              <a:rPr lang="zh-CN" altLang="en-US" sz="1400" dirty="0" smtClean="0">
                <a:solidFill>
                  <a:srgbClr val="333333"/>
                </a:solidFill>
                <a:latin typeface="STXinwei" panose="02010800040101010101" charset="-122"/>
                <a:ea typeface="STXinwei" panose="02010800040101010101" charset="-122"/>
                <a:cs typeface="STXinwei" panose="02010800040101010101" charset="-122"/>
              </a:rPr>
              <a:t>当然</a:t>
            </a:r>
            <a:r>
              <a:rPr lang="zh-CN" altLang="en-US" sz="1400" dirty="0">
                <a:solidFill>
                  <a:srgbClr val="333333"/>
                </a:solidFill>
                <a:latin typeface="STXinwei" panose="02010800040101010101" charset="-122"/>
                <a:ea typeface="STXinwei" panose="02010800040101010101" charset="-122"/>
                <a:cs typeface="STXinwei" panose="02010800040101010101" charset="-122"/>
              </a:rPr>
              <a:t>这是比较明显情况，如果在叶子上存在多个不符合条件的 </a:t>
            </a:r>
            <a:r>
              <a:rPr lang="en-US" altLang="zh-CN" sz="1400" dirty="0">
                <a:solidFill>
                  <a:srgbClr val="333333"/>
                </a:solidFill>
                <a:latin typeface="STXinwei" panose="02010800040101010101" charset="-122"/>
                <a:ea typeface="STXinwei" panose="02010800040101010101" charset="-122"/>
                <a:cs typeface="STXinwei" panose="02010800040101010101" charset="-122"/>
              </a:rPr>
              <a:t>span</a:t>
            </a:r>
            <a:r>
              <a:rPr lang="zh-CN" altLang="en-US" sz="1400" dirty="0">
                <a:solidFill>
                  <a:srgbClr val="333333"/>
                </a:solidFill>
                <a:latin typeface="STXinwei" panose="02010800040101010101" charset="-122"/>
                <a:ea typeface="STXinwei" panose="02010800040101010101" charset="-122"/>
                <a:cs typeface="STXinwei" panose="02010800040101010101" charset="-122"/>
              </a:rPr>
              <a:t>，从右向左的规则也会走一些弯路（这时就需要优化 </a:t>
            </a:r>
            <a:r>
              <a:rPr lang="en-US" altLang="zh-CN" sz="1400" dirty="0">
                <a:solidFill>
                  <a:srgbClr val="333333"/>
                </a:solidFill>
                <a:latin typeface="STXinwei" panose="02010800040101010101" charset="-122"/>
                <a:ea typeface="STXinwei" panose="02010800040101010101" charset="-122"/>
                <a:cs typeface="STXinwei" panose="02010800040101010101" charset="-122"/>
              </a:rPr>
              <a:t>CSS </a:t>
            </a:r>
            <a:r>
              <a:rPr lang="zh-CN" altLang="en-US" sz="1400" dirty="0">
                <a:solidFill>
                  <a:srgbClr val="333333"/>
                </a:solidFill>
                <a:latin typeface="STXinwei" panose="02010800040101010101" charset="-122"/>
                <a:ea typeface="STXinwei" panose="02010800040101010101" charset="-122"/>
                <a:cs typeface="STXinwei" panose="02010800040101010101" charset="-122"/>
              </a:rPr>
              <a:t>选择器了）。但平均来说它还是更高效，因为</a:t>
            </a:r>
            <a:r>
              <a:rPr lang="zh-CN" altLang="en-US" sz="1400" dirty="0">
                <a:solidFill>
                  <a:srgbClr val="FF0000"/>
                </a:solidFill>
                <a:latin typeface="STXinwei" panose="02010800040101010101" charset="-122"/>
                <a:ea typeface="STXinwei" panose="02010800040101010101" charset="-122"/>
                <a:cs typeface="STXinwei" panose="02010800040101010101" charset="-122"/>
              </a:rPr>
              <a:t>大多时候，一个 </a:t>
            </a:r>
            <a:r>
              <a:rPr lang="en-US" altLang="zh-CN" sz="1400" dirty="0">
                <a:solidFill>
                  <a:srgbClr val="FF0000"/>
                </a:solidFill>
                <a:latin typeface="STXinwei" panose="02010800040101010101" charset="-122"/>
                <a:ea typeface="STXinwei" panose="02010800040101010101" charset="-122"/>
                <a:cs typeface="STXinwei" panose="02010800040101010101" charset="-122"/>
              </a:rPr>
              <a:t>DOM </a:t>
            </a:r>
            <a:r>
              <a:rPr lang="zh-CN" altLang="en-US" sz="1400" dirty="0">
                <a:solidFill>
                  <a:srgbClr val="FF0000"/>
                </a:solidFill>
                <a:latin typeface="STXinwei" panose="02010800040101010101" charset="-122"/>
                <a:ea typeface="STXinwei" panose="02010800040101010101" charset="-122"/>
                <a:cs typeface="STXinwei" panose="02010800040101010101" charset="-122"/>
              </a:rPr>
              <a:t>树中，符合匹配条件的节点（如 </a:t>
            </a:r>
            <a:r>
              <a:rPr lang="en-US" altLang="zh-CN" sz="1400" dirty="0">
                <a:solidFill>
                  <a:srgbClr val="FF0000"/>
                </a:solidFill>
                <a:latin typeface="STXinwei" panose="02010800040101010101" charset="-122"/>
                <a:ea typeface="STXinwei" panose="02010800040101010101" charset="-122"/>
                <a:cs typeface="STXinwei" panose="02010800040101010101" charset="-122"/>
              </a:rPr>
              <a:t>.mod-</a:t>
            </a:r>
            <a:r>
              <a:rPr lang="en-US" altLang="zh-CN" sz="1400" dirty="0" err="1">
                <a:solidFill>
                  <a:srgbClr val="FF0000"/>
                </a:solidFill>
                <a:latin typeface="STXinwei" panose="02010800040101010101" charset="-122"/>
                <a:ea typeface="STXinwei" panose="02010800040101010101" charset="-122"/>
                <a:cs typeface="STXinwei" panose="02010800040101010101" charset="-122"/>
              </a:rPr>
              <a:t>nav</a:t>
            </a:r>
            <a:r>
              <a:rPr lang="en-US" altLang="zh-CN" sz="1400" dirty="0">
                <a:solidFill>
                  <a:srgbClr val="FF0000"/>
                </a:solidFill>
                <a:latin typeface="STXinwei" panose="02010800040101010101" charset="-122"/>
                <a:ea typeface="STXinwei" panose="02010800040101010101" charset="-122"/>
                <a:cs typeface="STXinwei" panose="02010800040101010101" charset="-122"/>
              </a:rPr>
              <a:t> h3 span</a:t>
            </a:r>
            <a:r>
              <a:rPr lang="zh-CN" altLang="en-US" sz="1400" dirty="0">
                <a:solidFill>
                  <a:srgbClr val="FF0000"/>
                </a:solidFill>
                <a:latin typeface="STXinwei" panose="02010800040101010101" charset="-122"/>
                <a:ea typeface="STXinwei" panose="02010800040101010101" charset="-122"/>
                <a:cs typeface="STXinwei" panose="02010800040101010101" charset="-122"/>
              </a:rPr>
              <a:t>）远少于不符合条件的节点</a:t>
            </a:r>
            <a:r>
              <a:rPr lang="zh-CN" altLang="en-US" sz="1400" dirty="0">
                <a:solidFill>
                  <a:srgbClr val="333333"/>
                </a:solidFill>
                <a:latin typeface="STXinwei" panose="02010800040101010101" charset="-122"/>
                <a:ea typeface="STXinwei" panose="02010800040101010101" charset="-122"/>
                <a:cs typeface="STXinwei" panose="02010800040101010101" charset="-122"/>
              </a:rPr>
              <a:t>。</a:t>
            </a:r>
            <a:endParaRPr lang="zh-CN" altLang="en-US" sz="1400" dirty="0">
              <a:latin typeface="STXinwei" panose="02010800040101010101" charset="-122"/>
              <a:ea typeface="STXinwei" panose="02010800040101010101" charset="-122"/>
              <a:cs typeface="STXinwei" panose="02010800040101010101" charset="-122"/>
            </a:endParaRPr>
          </a:p>
        </p:txBody>
      </p:sp>
      <p:pic>
        <p:nvPicPr>
          <p:cNvPr id="9" name="图片 8"/>
          <p:cNvPicPr>
            <a:picLocks noChangeAspect="1"/>
          </p:cNvPicPr>
          <p:nvPr/>
        </p:nvPicPr>
        <p:blipFill>
          <a:blip r:embed="rId2"/>
          <a:stretch>
            <a:fillRect/>
          </a:stretch>
        </p:blipFill>
        <p:spPr>
          <a:xfrm>
            <a:off x="7248326" y="13544"/>
            <a:ext cx="4929819" cy="3724040"/>
          </a:xfrm>
          <a:prstGeom prst="rect">
            <a:avLst/>
          </a:prstGeom>
        </p:spPr>
      </p:pic>
      <p:sp>
        <p:nvSpPr>
          <p:cNvPr id="4" name="矩形 3"/>
          <p:cNvSpPr/>
          <p:nvPr/>
        </p:nvSpPr>
        <p:spPr>
          <a:xfrm>
            <a:off x="4377187" y="2857052"/>
            <a:ext cx="5742278" cy="369332"/>
          </a:xfrm>
          <a:prstGeom prst="rect">
            <a:avLst/>
          </a:prstGeom>
        </p:spPr>
        <p:txBody>
          <a:bodyPr wrap="none">
            <a:spAutoFit/>
          </a:bodyPr>
          <a:lstStyle/>
          <a:p>
            <a:r>
              <a:rPr lang="zh-CN" altLang="en-US" dirty="0" smtClean="0">
                <a:solidFill>
                  <a:srgbClr val="FF0000"/>
                </a:solidFill>
                <a:latin typeface="STXinwei" panose="02010800040101010101" charset="-122"/>
                <a:ea typeface="STXinwei" panose="02010800040101010101" charset="-122"/>
                <a:cs typeface="STXinwei" panose="02010800040101010101" charset="-122"/>
              </a:rPr>
              <a:t>结论</a:t>
            </a:r>
            <a:r>
              <a:rPr lang="en-US" altLang="zh-CN" dirty="0" smtClean="0">
                <a:solidFill>
                  <a:srgbClr val="FF0000"/>
                </a:solidFill>
                <a:latin typeface="STXinwei" panose="02010800040101010101" charset="-122"/>
                <a:ea typeface="STXinwei" panose="02010800040101010101" charset="-122"/>
                <a:cs typeface="STXinwei" panose="02010800040101010101" charset="-122"/>
              </a:rPr>
              <a:t>:</a:t>
            </a:r>
            <a:r>
              <a:rPr lang="zh-CN" altLang="en-US" dirty="0" smtClean="0">
                <a:solidFill>
                  <a:srgbClr val="FF0000"/>
                </a:solidFill>
                <a:latin typeface="STXinwei" panose="02010800040101010101" charset="-122"/>
                <a:ea typeface="STXinwei" panose="02010800040101010101" charset="-122"/>
                <a:cs typeface="STXinwei" panose="02010800040101010101" charset="-122"/>
              </a:rPr>
              <a:t> 选择器层级越少越好</a:t>
            </a:r>
            <a:r>
              <a:rPr lang="en-US" altLang="zh-CN" dirty="0" smtClean="0">
                <a:solidFill>
                  <a:srgbClr val="FF0000"/>
                </a:solidFill>
                <a:latin typeface="STXinwei" panose="02010800040101010101" charset="-122"/>
                <a:ea typeface="STXinwei" panose="02010800040101010101" charset="-122"/>
                <a:cs typeface="STXinwei" panose="02010800040101010101" charset="-122"/>
              </a:rPr>
              <a:t>,</a:t>
            </a:r>
            <a:r>
              <a:rPr lang="zh-CN" altLang="en-US" dirty="0" smtClean="0">
                <a:solidFill>
                  <a:srgbClr val="FF0000"/>
                </a:solidFill>
                <a:latin typeface="STXinwei" panose="02010800040101010101" charset="-122"/>
                <a:ea typeface="STXinwei" panose="02010800040101010101" charset="-122"/>
                <a:cs typeface="STXinwei" panose="02010800040101010101" charset="-122"/>
              </a:rPr>
              <a:t> 最右侧的选择器越准确越好</a:t>
            </a:r>
            <a:endParaRPr lang="zh-CN" altLang="en-US" dirty="0">
              <a:solidFill>
                <a:srgbClr val="FF0000"/>
              </a:solidFill>
              <a:latin typeface="STXinwei" panose="02010800040101010101" charset="-122"/>
              <a:ea typeface="STXinwei" panose="02010800040101010101" charset="-122"/>
              <a:cs typeface="STXinwei" panose="020108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5"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p:cTn id="12" dur="500" decel="50000" fill="hold">
                                          <p:stCondLst>
                                            <p:cond delay="0"/>
                                          </p:stCondLst>
                                        </p:cTn>
                                        <p:tgtEl>
                                          <p:spTgt spid="4"/>
                                        </p:tgtEl>
                                        <p:attrNameLst>
                                          <p:attrName>style.rotation</p:attrName>
                                        </p:attrNameLst>
                                      </p:cBhvr>
                                      <p:tavLst>
                                        <p:tav tm="0">
                                          <p:val>
                                            <p:fltVal val="-90"/>
                                          </p:val>
                                        </p:tav>
                                        <p:tav tm="100000">
                                          <p:val>
                                            <p:fltVal val="0"/>
                                          </p:val>
                                        </p:tav>
                                      </p:tavLst>
                                    </p:anim>
                                    <p:anim calcmode="lin" valueType="num">
                                      <p:cBhvr>
                                        <p:cTn id="13" dur="500" decel="50000" fill="hold">
                                          <p:stCondLst>
                                            <p:cond delay="0"/>
                                          </p:stCondLst>
                                        </p:cTn>
                                        <p:tgtEl>
                                          <p:spTgt spid="4"/>
                                        </p:tgtEl>
                                        <p:attrNameLst>
                                          <p:attrName>ppt_w</p:attrName>
                                        </p:attrNameLst>
                                      </p:cBhvr>
                                      <p:tavLst>
                                        <p:tav tm="0">
                                          <p:val>
                                            <p:strVal val="#ppt_w"/>
                                          </p:val>
                                        </p:tav>
                                        <p:tav tm="100000">
                                          <p:val>
                                            <p:strVal val="#ppt_w*.05"/>
                                          </p:val>
                                        </p:tav>
                                      </p:tavLst>
                                    </p:anim>
                                    <p:anim calcmode="lin" valueType="num">
                                      <p:cBhvr>
                                        <p:cTn id="14" dur="500" accel="50000" fill="hold">
                                          <p:stCondLst>
                                            <p:cond delay="500"/>
                                          </p:stCondLst>
                                        </p:cTn>
                                        <p:tgtEl>
                                          <p:spTgt spid="4"/>
                                        </p:tgtEl>
                                        <p:attrNameLst>
                                          <p:attrName>ppt_w</p:attrName>
                                        </p:attrNameLst>
                                      </p:cBhvr>
                                      <p:tavLst>
                                        <p:tav tm="0">
                                          <p:val>
                                            <p:strVal val="#ppt_w*.05"/>
                                          </p:val>
                                        </p:tav>
                                        <p:tav tm="100000">
                                          <p:val>
                                            <p:strVal val="#ppt_w"/>
                                          </p:val>
                                        </p:tav>
                                      </p:tavLst>
                                    </p:anim>
                                    <p:anim calcmode="lin" valueType="num">
                                      <p:cBhvr>
                                        <p:cTn id="15" dur="1000" fill="hold"/>
                                        <p:tgtEl>
                                          <p:spTgt spid="4"/>
                                        </p:tgtEl>
                                        <p:attrNameLst>
                                          <p:attrName>ppt_h</p:attrName>
                                        </p:attrNameLst>
                                      </p:cBhvr>
                                      <p:tavLst>
                                        <p:tav tm="0">
                                          <p:val>
                                            <p:strVal val="#ppt_h"/>
                                          </p:val>
                                        </p:tav>
                                        <p:tav tm="100000">
                                          <p:val>
                                            <p:strVal val="#ppt_h"/>
                                          </p:val>
                                        </p:tav>
                                      </p:tavLst>
                                    </p:anim>
                                    <p:anim calcmode="lin" valueType="num">
                                      <p:cBhvr>
                                        <p:cTn id="16" dur="500" decel="50000" fill="hold">
                                          <p:stCondLst>
                                            <p:cond delay="0"/>
                                          </p:stCondLst>
                                        </p:cTn>
                                        <p:tgtEl>
                                          <p:spTgt spid="4"/>
                                        </p:tgtEl>
                                        <p:attrNameLst>
                                          <p:attrName>ppt_x</p:attrName>
                                        </p:attrNameLst>
                                      </p:cBhvr>
                                      <p:tavLst>
                                        <p:tav tm="0">
                                          <p:val>
                                            <p:strVal val="#ppt_x+.4"/>
                                          </p:val>
                                        </p:tav>
                                        <p:tav tm="100000">
                                          <p:val>
                                            <p:strVal val="#ppt_x"/>
                                          </p:val>
                                        </p:tav>
                                      </p:tavLst>
                                    </p:anim>
                                    <p:anim calcmode="lin" valueType="num">
                                      <p:cBhvr>
                                        <p:cTn id="17" dur="500" decel="50000" fill="hold">
                                          <p:stCondLst>
                                            <p:cond delay="0"/>
                                          </p:stCondLst>
                                        </p:cTn>
                                        <p:tgtEl>
                                          <p:spTgt spid="4"/>
                                        </p:tgtEl>
                                        <p:attrNameLst>
                                          <p:attrName>ppt_y</p:attrName>
                                        </p:attrNameLst>
                                      </p:cBhvr>
                                      <p:tavLst>
                                        <p:tav tm="0">
                                          <p:val>
                                            <p:strVal val="#ppt_y-.2"/>
                                          </p:val>
                                        </p:tav>
                                        <p:tav tm="100000">
                                          <p:val>
                                            <p:strVal val="#ppt_y+.1"/>
                                          </p:val>
                                        </p:tav>
                                      </p:tavLst>
                                    </p:anim>
                                    <p:anim calcmode="lin" valueType="num">
                                      <p:cBhvr>
                                        <p:cTn id="18" dur="500" accel="50000" fill="hold">
                                          <p:stCondLst>
                                            <p:cond delay="500"/>
                                          </p:stCondLst>
                                        </p:cTn>
                                        <p:tgtEl>
                                          <p:spTgt spid="4"/>
                                        </p:tgtEl>
                                        <p:attrNameLst>
                                          <p:attrName>ppt_y</p:attrName>
                                        </p:attrNameLst>
                                      </p:cBhvr>
                                      <p:tavLst>
                                        <p:tav tm="0">
                                          <p:val>
                                            <p:strVal val="#ppt_y+.1"/>
                                          </p:val>
                                        </p:tav>
                                        <p:tav tm="100000">
                                          <p:val>
                                            <p:strVal val="#ppt_y"/>
                                          </p:val>
                                        </p:tav>
                                      </p:tavLst>
                                    </p:anim>
                                    <p:animEffect transition="in" filter="fade">
                                      <p:cBhvr>
                                        <p:cTn id="19" dur="1000" decel="50000">
                                          <p:stCondLst>
                                            <p:cond delay="0"/>
                                          </p:stCondLst>
                                        </p:cTn>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1"/>
          <a:tile tx="0" ty="0" sx="100000" sy="100000" flip="none" algn="tl"/>
        </a:blipFill>
        <a:effectLst/>
      </p:bgPr>
    </p:bg>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1779376" y="1530173"/>
            <a:ext cx="8420100" cy="3136900"/>
          </a:xfrm>
          <a:prstGeom prst="rect">
            <a:avLst/>
          </a:prstGeom>
        </p:spPr>
      </p:pic>
      <p:sp>
        <p:nvSpPr>
          <p:cNvPr id="5" name="矩形 4"/>
          <p:cNvSpPr/>
          <p:nvPr/>
        </p:nvSpPr>
        <p:spPr>
          <a:xfrm>
            <a:off x="1779376" y="459571"/>
            <a:ext cx="2698175" cy="523220"/>
          </a:xfrm>
          <a:prstGeom prst="rect">
            <a:avLst/>
          </a:prstGeom>
        </p:spPr>
        <p:txBody>
          <a:bodyPr wrap="none">
            <a:spAutoFit/>
          </a:bodyPr>
          <a:lstStyle/>
          <a:p>
            <a:r>
              <a:rPr lang="zh-CN" altLang="en-US" sz="2800" dirty="0" smtClean="0">
                <a:solidFill>
                  <a:srgbClr val="FF0000"/>
                </a:solidFill>
                <a:latin typeface="STXinwei" panose="02010800040101010101" charset="-122"/>
                <a:ea typeface="STXinwei" panose="02010800040101010101" charset="-122"/>
                <a:cs typeface="STXinwei" panose="02010800040101010101" charset="-122"/>
              </a:rPr>
              <a:t>选择器性能测试</a:t>
            </a:r>
            <a:endParaRPr lang="zh-CN" altLang="en-US" sz="2800" dirty="0">
              <a:solidFill>
                <a:srgbClr val="FF0000"/>
              </a:solidFill>
              <a:latin typeface="STXinwei" panose="02010800040101010101" charset="-122"/>
              <a:ea typeface="STXinwei" panose="02010800040101010101" charset="-122"/>
              <a:cs typeface="STXinwei" panose="02010800040101010101" charset="-122"/>
            </a:endParaRPr>
          </a:p>
        </p:txBody>
      </p:sp>
      <p:sp>
        <p:nvSpPr>
          <p:cNvPr id="6" name="矩形 5"/>
          <p:cNvSpPr/>
          <p:nvPr/>
        </p:nvSpPr>
        <p:spPr>
          <a:xfrm>
            <a:off x="9767450" y="3763641"/>
            <a:ext cx="1863011" cy="369332"/>
          </a:xfrm>
          <a:prstGeom prst="rect">
            <a:avLst/>
          </a:prstGeom>
        </p:spPr>
        <p:txBody>
          <a:bodyPr wrap="none">
            <a:spAutoFit/>
          </a:bodyPr>
          <a:lstStyle/>
          <a:p>
            <a:r>
              <a:rPr lang="zh-CN" altLang="en-US">
                <a:latin typeface="STXinwei" panose="02010800040101010101" charset="-122"/>
                <a:ea typeface="STXinwei" panose="02010800040101010101" charset="-122"/>
                <a:cs typeface="STXinwei" panose="02010800040101010101" charset="-122"/>
              </a:rPr>
              <a:t>css-selector.html</a:t>
            </a:r>
            <a:endParaRPr lang="zh-CN" altLang="en-US">
              <a:latin typeface="STXinwei" panose="02010800040101010101" charset="-122"/>
              <a:ea typeface="STXinwei" panose="02010800040101010101" charset="-122"/>
              <a:cs typeface="STXinwei" panose="02010800040101010101" charset="-122"/>
            </a:endParaRPr>
          </a:p>
        </p:txBody>
      </p:sp>
      <p:sp>
        <p:nvSpPr>
          <p:cNvPr id="7" name="矩形 6"/>
          <p:cNvSpPr/>
          <p:nvPr/>
        </p:nvSpPr>
        <p:spPr>
          <a:xfrm>
            <a:off x="1758423" y="5225242"/>
            <a:ext cx="1234633" cy="369332"/>
          </a:xfrm>
          <a:prstGeom prst="rect">
            <a:avLst/>
          </a:prstGeom>
        </p:spPr>
        <p:txBody>
          <a:bodyPr wrap="none">
            <a:spAutoFit/>
          </a:bodyPr>
          <a:lstStyle/>
          <a:p>
            <a:r>
              <a:rPr lang="zh-CN" altLang="en-US" dirty="0" smtClean="0">
                <a:latin typeface="STXinwei" panose="02010800040101010101" charset="-122"/>
                <a:ea typeface="STXinwei" panose="02010800040101010101" charset="-122"/>
                <a:cs typeface="STXinwei" panose="02010800040101010101" charset="-122"/>
              </a:rPr>
              <a:t>其它参考</a:t>
            </a:r>
            <a:r>
              <a:rPr lang="en-US" altLang="zh-CN" dirty="0" smtClean="0">
                <a:latin typeface="STXinwei" panose="02010800040101010101" charset="-122"/>
                <a:ea typeface="STXinwei" panose="02010800040101010101" charset="-122"/>
                <a:cs typeface="STXinwei" panose="02010800040101010101" charset="-122"/>
              </a:rPr>
              <a:t>:</a:t>
            </a:r>
            <a:r>
              <a:rPr lang="zh-CN" altLang="en-US" dirty="0" smtClean="0">
                <a:latin typeface="STXinwei" panose="02010800040101010101" charset="-122"/>
                <a:ea typeface="STXinwei" panose="02010800040101010101" charset="-122"/>
                <a:cs typeface="STXinwei" panose="02010800040101010101" charset="-122"/>
              </a:rPr>
              <a:t> </a:t>
            </a:r>
            <a:endParaRPr lang="zh-CN" altLang="en-US" dirty="0">
              <a:latin typeface="STXinwei" panose="02010800040101010101" charset="-122"/>
              <a:ea typeface="STXinwei" panose="02010800040101010101" charset="-122"/>
              <a:cs typeface="STXinwei" panose="02010800040101010101" charset="-122"/>
            </a:endParaRPr>
          </a:p>
        </p:txBody>
      </p:sp>
      <p:sp>
        <p:nvSpPr>
          <p:cNvPr id="8" name="矩形 7"/>
          <p:cNvSpPr/>
          <p:nvPr/>
        </p:nvSpPr>
        <p:spPr>
          <a:xfrm>
            <a:off x="2967371" y="5986871"/>
            <a:ext cx="4485523" cy="307777"/>
          </a:xfrm>
          <a:prstGeom prst="rect">
            <a:avLst/>
          </a:prstGeom>
        </p:spPr>
        <p:txBody>
          <a:bodyPr wrap="none">
            <a:spAutoFit/>
          </a:bodyPr>
          <a:lstStyle/>
          <a:p>
            <a:r>
              <a:rPr lang="en-US" altLang="zh-CN" sz="1400" dirty="0">
                <a:latin typeface="STXinwei" panose="02010800040101010101" charset="-122"/>
                <a:ea typeface="STXinwei" panose="02010800040101010101" charset="-122"/>
                <a:cs typeface="STXinwei" panose="02010800040101010101" charset="-122"/>
                <a:hlinkClick r:id="rId3"/>
              </a:rPr>
              <a:t>http://stevesouders.com/efws/css-selectors/baseline.php</a:t>
            </a:r>
            <a:endParaRPr lang="zh-CN" altLang="en-US" sz="1400" dirty="0">
              <a:latin typeface="STXinwei" panose="02010800040101010101" charset="-122"/>
              <a:ea typeface="STXinwei" panose="02010800040101010101" charset="-122"/>
              <a:cs typeface="STXinwei" panose="02010800040101010101" charset="-122"/>
            </a:endParaRPr>
          </a:p>
        </p:txBody>
      </p:sp>
      <p:sp>
        <p:nvSpPr>
          <p:cNvPr id="9" name="矩形 8"/>
          <p:cNvSpPr/>
          <p:nvPr/>
        </p:nvSpPr>
        <p:spPr>
          <a:xfrm>
            <a:off x="2967371" y="5262062"/>
            <a:ext cx="6800079" cy="307777"/>
          </a:xfrm>
          <a:prstGeom prst="rect">
            <a:avLst/>
          </a:prstGeom>
        </p:spPr>
        <p:txBody>
          <a:bodyPr wrap="square">
            <a:spAutoFit/>
          </a:bodyPr>
          <a:lstStyle/>
          <a:p>
            <a:r>
              <a:rPr lang="en-US" altLang="zh-CN" sz="1400" dirty="0">
                <a:latin typeface="STXinwei" panose="02010800040101010101" charset="-122"/>
                <a:ea typeface="STXinwei" panose="02010800040101010101" charset="-122"/>
                <a:cs typeface="STXinwei" panose="02010800040101010101" charset="-122"/>
                <a:hlinkClick r:id="rId4"/>
              </a:rPr>
              <a:t>https://benfrain.com/css-performance-revisited-selectors-bloat-expensive-styles/</a:t>
            </a:r>
            <a:endParaRPr lang="zh-CN" altLang="en-US" sz="1400" dirty="0">
              <a:latin typeface="STXinwei" panose="02010800040101010101" charset="-122"/>
              <a:ea typeface="STXinwei" panose="02010800040101010101" charset="-122"/>
              <a:cs typeface="STXinwei" panose="02010800040101010101" charset="-122"/>
            </a:endParaRPr>
          </a:p>
        </p:txBody>
      </p:sp>
      <p:sp>
        <p:nvSpPr>
          <p:cNvPr id="10" name="矩形 9"/>
          <p:cNvSpPr/>
          <p:nvPr/>
        </p:nvSpPr>
        <p:spPr>
          <a:xfrm>
            <a:off x="2967371" y="5617539"/>
            <a:ext cx="6096000" cy="307777"/>
          </a:xfrm>
          <a:prstGeom prst="rect">
            <a:avLst/>
          </a:prstGeom>
        </p:spPr>
        <p:txBody>
          <a:bodyPr>
            <a:spAutoFit/>
          </a:bodyPr>
          <a:lstStyle/>
          <a:p>
            <a:r>
              <a:rPr lang="en-US" altLang="zh-CN" sz="1400" dirty="0">
                <a:latin typeface="STXinwei" panose="02010800040101010101" charset="-122"/>
                <a:ea typeface="STXinwei" panose="02010800040101010101" charset="-122"/>
                <a:cs typeface="STXinwei" panose="02010800040101010101" charset="-122"/>
                <a:hlinkClick r:id="rId5"/>
              </a:rPr>
              <a:t>https://csswizardry.com/2011/09/writing-efficient-css-selectors/</a:t>
            </a:r>
            <a:endParaRPr lang="zh-CN" altLang="en-US" sz="1400" dirty="0">
              <a:latin typeface="STXinwei" panose="02010800040101010101" charset="-122"/>
              <a:ea typeface="STXinwei" panose="02010800040101010101" charset="-122"/>
              <a:cs typeface="STXinwei" panose="02010800040101010101" charset="-122"/>
            </a:endParaRPr>
          </a:p>
        </p:txBody>
      </p:sp>
      <p:sp>
        <p:nvSpPr>
          <p:cNvPr id="2" name="矩形 1"/>
          <p:cNvSpPr/>
          <p:nvPr/>
        </p:nvSpPr>
        <p:spPr>
          <a:xfrm>
            <a:off x="4556125" y="4494775"/>
            <a:ext cx="2619628" cy="369332"/>
          </a:xfrm>
          <a:prstGeom prst="rect">
            <a:avLst/>
          </a:prstGeom>
        </p:spPr>
        <p:txBody>
          <a:bodyPr wrap="none">
            <a:spAutoFit/>
          </a:bodyPr>
          <a:lstStyle/>
          <a:p>
            <a:r>
              <a:rPr lang="zh-CN" altLang="en-US" dirty="0">
                <a:solidFill>
                  <a:srgbClr val="FF0000"/>
                </a:solidFill>
                <a:latin typeface="STXinwei" panose="02010800040101010101" charset="-122"/>
                <a:ea typeface="STXinwei" panose="02010800040101010101" charset="-122"/>
                <a:cs typeface="STXinwei" panose="02010800040101010101" charset="-122"/>
              </a:rPr>
              <a:t>结论</a:t>
            </a:r>
            <a:r>
              <a:rPr lang="en-US" altLang="zh-CN" dirty="0">
                <a:solidFill>
                  <a:srgbClr val="FF0000"/>
                </a:solidFill>
                <a:latin typeface="STXinwei" panose="02010800040101010101" charset="-122"/>
                <a:ea typeface="STXinwei" panose="02010800040101010101" charset="-122"/>
                <a:cs typeface="STXinwei" panose="02010800040101010101" charset="-122"/>
              </a:rPr>
              <a:t>:</a:t>
            </a:r>
            <a:r>
              <a:rPr lang="zh-CN" altLang="en-US" dirty="0">
                <a:solidFill>
                  <a:srgbClr val="FF0000"/>
                </a:solidFill>
                <a:latin typeface="STXinwei" panose="02010800040101010101" charset="-122"/>
                <a:ea typeface="STXinwei" panose="02010800040101010101" charset="-122"/>
                <a:cs typeface="STXinwei" panose="02010800040101010101" charset="-122"/>
              </a:rPr>
              <a:t> 选择</a:t>
            </a:r>
            <a:r>
              <a:rPr lang="zh-CN" altLang="en-US" dirty="0" smtClean="0">
                <a:solidFill>
                  <a:srgbClr val="FF0000"/>
                </a:solidFill>
                <a:latin typeface="STXinwei" panose="02010800040101010101" charset="-122"/>
                <a:ea typeface="STXinwei" panose="02010800040101010101" charset="-122"/>
                <a:cs typeface="STXinwei" panose="02010800040101010101" charset="-122"/>
              </a:rPr>
              <a:t>器越简单越</a:t>
            </a:r>
            <a:r>
              <a:rPr lang="zh-CN" altLang="en-US" dirty="0">
                <a:solidFill>
                  <a:srgbClr val="FF0000"/>
                </a:solidFill>
                <a:latin typeface="STXinwei" panose="02010800040101010101" charset="-122"/>
                <a:ea typeface="STXinwei" panose="02010800040101010101" charset="-122"/>
                <a:cs typeface="STXinwei" panose="02010800040101010101" charset="-122"/>
              </a:rPr>
              <a:t>好</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5"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decel="50000" fill="hold">
                                          <p:stCondLst>
                                            <p:cond delay="0"/>
                                          </p:stCondLst>
                                        </p:cTn>
                                        <p:tgtEl>
                                          <p:spTgt spid="2"/>
                                        </p:tgtEl>
                                        <p:attrNameLst>
                                          <p:attrName>style.rotation</p:attrName>
                                        </p:attrNameLst>
                                      </p:cBhvr>
                                      <p:tavLst>
                                        <p:tav tm="0">
                                          <p:val>
                                            <p:fltVal val="-90"/>
                                          </p:val>
                                        </p:tav>
                                        <p:tav tm="100000">
                                          <p:val>
                                            <p:fltVal val="0"/>
                                          </p:val>
                                        </p:tav>
                                      </p:tavLst>
                                    </p:anim>
                                    <p:anim calcmode="lin" valueType="num">
                                      <p:cBhvr>
                                        <p:cTn id="8" dur="500" decel="50000" fill="hold">
                                          <p:stCondLst>
                                            <p:cond delay="0"/>
                                          </p:stCondLst>
                                        </p:cTn>
                                        <p:tgtEl>
                                          <p:spTgt spid="2"/>
                                        </p:tgtEl>
                                        <p:attrNameLst>
                                          <p:attrName>ppt_w</p:attrName>
                                        </p:attrNameLst>
                                      </p:cBhvr>
                                      <p:tavLst>
                                        <p:tav tm="0">
                                          <p:val>
                                            <p:strVal val="#ppt_w"/>
                                          </p:val>
                                        </p:tav>
                                        <p:tav tm="100000">
                                          <p:val>
                                            <p:strVal val="#ppt_w*.05"/>
                                          </p:val>
                                        </p:tav>
                                      </p:tavLst>
                                    </p:anim>
                                    <p:anim calcmode="lin" valueType="num">
                                      <p:cBhvr>
                                        <p:cTn id="9" dur="500" accel="50000" fill="hold">
                                          <p:stCondLst>
                                            <p:cond delay="500"/>
                                          </p:stCondLst>
                                        </p:cTn>
                                        <p:tgtEl>
                                          <p:spTgt spid="2"/>
                                        </p:tgtEl>
                                        <p:attrNameLst>
                                          <p:attrName>ppt_w</p:attrName>
                                        </p:attrNameLst>
                                      </p:cBhvr>
                                      <p:tavLst>
                                        <p:tav tm="0">
                                          <p:val>
                                            <p:strVal val="#ppt_w*.05"/>
                                          </p:val>
                                        </p:tav>
                                        <p:tav tm="100000">
                                          <p:val>
                                            <p:strVal val="#ppt_w"/>
                                          </p:val>
                                        </p:tav>
                                      </p:tavLst>
                                    </p:anim>
                                    <p:anim calcmode="lin" valueType="num">
                                      <p:cBhvr>
                                        <p:cTn id="10" dur="1000" fill="hold"/>
                                        <p:tgtEl>
                                          <p:spTgt spid="2"/>
                                        </p:tgtEl>
                                        <p:attrNameLst>
                                          <p:attrName>ppt_h</p:attrName>
                                        </p:attrNameLst>
                                      </p:cBhvr>
                                      <p:tavLst>
                                        <p:tav tm="0">
                                          <p:val>
                                            <p:strVal val="#ppt_h"/>
                                          </p:val>
                                        </p:tav>
                                        <p:tav tm="100000">
                                          <p:val>
                                            <p:strVal val="#ppt_h"/>
                                          </p:val>
                                        </p:tav>
                                      </p:tavLst>
                                    </p:anim>
                                    <p:anim calcmode="lin" valueType="num">
                                      <p:cBhvr>
                                        <p:cTn id="11" dur="500" decel="50000" fill="hold">
                                          <p:stCondLst>
                                            <p:cond delay="0"/>
                                          </p:stCondLst>
                                        </p:cTn>
                                        <p:tgtEl>
                                          <p:spTgt spid="2"/>
                                        </p:tgtEl>
                                        <p:attrNameLst>
                                          <p:attrName>ppt_x</p:attrName>
                                        </p:attrNameLst>
                                      </p:cBhvr>
                                      <p:tavLst>
                                        <p:tav tm="0">
                                          <p:val>
                                            <p:strVal val="#ppt_x+.4"/>
                                          </p:val>
                                        </p:tav>
                                        <p:tav tm="100000">
                                          <p:val>
                                            <p:strVal val="#ppt_x"/>
                                          </p:val>
                                        </p:tav>
                                      </p:tavLst>
                                    </p:anim>
                                    <p:anim calcmode="lin" valueType="num">
                                      <p:cBhvr>
                                        <p:cTn id="12" dur="500" decel="50000" fill="hold">
                                          <p:stCondLst>
                                            <p:cond delay="0"/>
                                          </p:stCondLst>
                                        </p:cTn>
                                        <p:tgtEl>
                                          <p:spTgt spid="2"/>
                                        </p:tgtEl>
                                        <p:attrNameLst>
                                          <p:attrName>ppt_y</p:attrName>
                                        </p:attrNameLst>
                                      </p:cBhvr>
                                      <p:tavLst>
                                        <p:tav tm="0">
                                          <p:val>
                                            <p:strVal val="#ppt_y-.2"/>
                                          </p:val>
                                        </p:tav>
                                        <p:tav tm="100000">
                                          <p:val>
                                            <p:strVal val="#ppt_y+.1"/>
                                          </p:val>
                                        </p:tav>
                                      </p:tavLst>
                                    </p:anim>
                                    <p:anim calcmode="lin" valueType="num">
                                      <p:cBhvr>
                                        <p:cTn id="13" dur="500" accel="50000" fill="hold">
                                          <p:stCondLst>
                                            <p:cond delay="500"/>
                                          </p:stCondLst>
                                        </p:cTn>
                                        <p:tgtEl>
                                          <p:spTgt spid="2"/>
                                        </p:tgtEl>
                                        <p:attrNameLst>
                                          <p:attrName>ppt_y</p:attrName>
                                        </p:attrNameLst>
                                      </p:cBhvr>
                                      <p:tavLst>
                                        <p:tav tm="0">
                                          <p:val>
                                            <p:strVal val="#ppt_y+.1"/>
                                          </p:val>
                                        </p:tav>
                                        <p:tav tm="100000">
                                          <p:val>
                                            <p:strVal val="#ppt_y"/>
                                          </p:val>
                                        </p:tav>
                                      </p:tavLst>
                                    </p:anim>
                                    <p:animEffect transition="in" filter="fade">
                                      <p:cBhvr>
                                        <p:cTn id="14" dur="1000" decel="50000">
                                          <p:stCondLst>
                                            <p:cond delay="0"/>
                                          </p:stCondLst>
                                        </p:cTn>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 y="0"/>
            <a:ext cx="12191999" cy="6858000"/>
          </a:xfrm>
          <a:prstGeom prst="rect">
            <a:avLst/>
          </a:prstGeom>
          <a:noFill/>
          <a:ln>
            <a:noFill/>
          </a:ln>
          <a:effectLst/>
        </p:spPr>
      </p:pic>
      <p:sp>
        <p:nvSpPr>
          <p:cNvPr id="21507" name="TextBox 3"/>
          <p:cNvSpPr txBox="1">
            <a:spLocks noChangeArrowheads="1"/>
          </p:cNvSpPr>
          <p:nvPr/>
        </p:nvSpPr>
        <p:spPr bwMode="auto">
          <a:xfrm>
            <a:off x="1682022" y="3113882"/>
            <a:ext cx="9072563"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rgbClr val="8AD0D6"/>
              </a:buClr>
              <a:buSzPct val="80000"/>
              <a:buFont typeface="Wingdings 3" panose="05040102010807070707" charset="2"/>
              <a:buChar char=""/>
              <a:defRPr sz="2000">
                <a:solidFill>
                  <a:schemeClr val="tx1"/>
                </a:solidFill>
                <a:latin typeface="Century Gothic" charset="0"/>
                <a:ea typeface="宋体" charset="-122"/>
              </a:defRPr>
            </a:lvl1pPr>
            <a:lvl2pPr marL="742950" indent="-285750">
              <a:spcBef>
                <a:spcPts val="1000"/>
              </a:spcBef>
              <a:buClr>
                <a:srgbClr val="8AD0D6"/>
              </a:buClr>
              <a:buSzPct val="80000"/>
              <a:buFont typeface="Wingdings 3" panose="05040102010807070707" charset="2"/>
              <a:buChar char=""/>
              <a:defRPr>
                <a:solidFill>
                  <a:schemeClr val="tx1"/>
                </a:solidFill>
                <a:latin typeface="Century Gothic" charset="0"/>
                <a:ea typeface="宋体" charset="-122"/>
              </a:defRPr>
            </a:lvl2pPr>
            <a:lvl3pPr marL="1143000" indent="-228600">
              <a:spcBef>
                <a:spcPts val="1000"/>
              </a:spcBef>
              <a:buClr>
                <a:srgbClr val="8AD0D6"/>
              </a:buClr>
              <a:buSzPct val="80000"/>
              <a:buFont typeface="Wingdings 3" panose="05040102010807070707" charset="2"/>
              <a:buChar char=""/>
              <a:defRPr sz="1600">
                <a:solidFill>
                  <a:schemeClr val="tx1"/>
                </a:solidFill>
                <a:latin typeface="Century Gothic" charset="0"/>
                <a:ea typeface="宋体" charset="-122"/>
              </a:defRPr>
            </a:lvl3pPr>
            <a:lvl4pPr marL="1600200" indent="-228600">
              <a:spcBef>
                <a:spcPts val="1000"/>
              </a:spcBef>
              <a:buClr>
                <a:srgbClr val="8AD0D6"/>
              </a:buClr>
              <a:buSzPct val="80000"/>
              <a:buFont typeface="Wingdings 3" panose="05040102010807070707" charset="2"/>
              <a:buChar char=""/>
              <a:defRPr sz="1400">
                <a:solidFill>
                  <a:schemeClr val="tx1"/>
                </a:solidFill>
                <a:latin typeface="Century Gothic" charset="0"/>
                <a:ea typeface="宋体" charset="-122"/>
              </a:defRPr>
            </a:lvl4pPr>
            <a:lvl5pPr marL="2057400" indent="-228600">
              <a:spcBef>
                <a:spcPts val="1000"/>
              </a:spcBef>
              <a:buClr>
                <a:srgbClr val="8AD0D6"/>
              </a:buClr>
              <a:buSzPct val="80000"/>
              <a:buFont typeface="Wingdings 3" panose="05040102010807070707" charset="2"/>
              <a:buChar char=""/>
              <a:defRPr sz="1400">
                <a:solidFill>
                  <a:schemeClr val="tx1"/>
                </a:solidFill>
                <a:latin typeface="Century Gothic" charset="0"/>
                <a:ea typeface="宋体" charset="-122"/>
              </a:defRPr>
            </a:lvl5pPr>
            <a:lvl6pPr marL="2514600" indent="-228600" eaLnBrk="0" fontAlgn="base" hangingPunct="0">
              <a:spcBef>
                <a:spcPts val="1000"/>
              </a:spcBef>
              <a:spcAft>
                <a:spcPct val="0"/>
              </a:spcAft>
              <a:buClr>
                <a:srgbClr val="8AD0D6"/>
              </a:buClr>
              <a:buSzPct val="80000"/>
              <a:buFont typeface="Wingdings 3" panose="05040102010807070707" charset="2"/>
              <a:buChar char=""/>
              <a:defRPr sz="1400">
                <a:solidFill>
                  <a:schemeClr val="tx1"/>
                </a:solidFill>
                <a:latin typeface="Century Gothic" charset="0"/>
                <a:ea typeface="宋体" charset="-122"/>
              </a:defRPr>
            </a:lvl6pPr>
            <a:lvl7pPr marL="2971800" indent="-228600" eaLnBrk="0" fontAlgn="base" hangingPunct="0">
              <a:spcBef>
                <a:spcPts val="1000"/>
              </a:spcBef>
              <a:spcAft>
                <a:spcPct val="0"/>
              </a:spcAft>
              <a:buClr>
                <a:srgbClr val="8AD0D6"/>
              </a:buClr>
              <a:buSzPct val="80000"/>
              <a:buFont typeface="Wingdings 3" panose="05040102010807070707" charset="2"/>
              <a:buChar char=""/>
              <a:defRPr sz="1400">
                <a:solidFill>
                  <a:schemeClr val="tx1"/>
                </a:solidFill>
                <a:latin typeface="Century Gothic" charset="0"/>
                <a:ea typeface="宋体" charset="-122"/>
              </a:defRPr>
            </a:lvl7pPr>
            <a:lvl8pPr marL="3429000" indent="-228600" eaLnBrk="0" fontAlgn="base" hangingPunct="0">
              <a:spcBef>
                <a:spcPts val="1000"/>
              </a:spcBef>
              <a:spcAft>
                <a:spcPct val="0"/>
              </a:spcAft>
              <a:buClr>
                <a:srgbClr val="8AD0D6"/>
              </a:buClr>
              <a:buSzPct val="80000"/>
              <a:buFont typeface="Wingdings 3" panose="05040102010807070707" charset="2"/>
              <a:buChar char=""/>
              <a:defRPr sz="1400">
                <a:solidFill>
                  <a:schemeClr val="tx1"/>
                </a:solidFill>
                <a:latin typeface="Century Gothic" charset="0"/>
                <a:ea typeface="宋体" charset="-122"/>
              </a:defRPr>
            </a:lvl8pPr>
            <a:lvl9pPr marL="3886200" indent="-228600" eaLnBrk="0" fontAlgn="base" hangingPunct="0">
              <a:spcBef>
                <a:spcPts val="1000"/>
              </a:spcBef>
              <a:spcAft>
                <a:spcPct val="0"/>
              </a:spcAft>
              <a:buClr>
                <a:srgbClr val="8AD0D6"/>
              </a:buClr>
              <a:buSzPct val="80000"/>
              <a:buFont typeface="Wingdings 3" panose="05040102010807070707" charset="2"/>
              <a:buChar char=""/>
              <a:defRPr sz="1400">
                <a:solidFill>
                  <a:schemeClr val="tx1"/>
                </a:solidFill>
                <a:latin typeface="Century Gothic" charset="0"/>
                <a:ea typeface="宋体" charset="-122"/>
              </a:defRPr>
            </a:lvl9pPr>
          </a:lstStyle>
          <a:p>
            <a:pPr algn="ctr" eaLnBrk="1" hangingPunct="1">
              <a:spcBef>
                <a:spcPct val="0"/>
              </a:spcBef>
              <a:buClrTx/>
              <a:buSzTx/>
              <a:buFontTx/>
              <a:buNone/>
            </a:pPr>
            <a:r>
              <a:rPr lang="en-US" altLang="zh-CN" sz="3600" dirty="0" smtClean="0">
                <a:solidFill>
                  <a:srgbClr val="FF0000"/>
                </a:solidFill>
                <a:latin typeface="华文新魏" panose="02010800040101010101" charset="-122"/>
                <a:ea typeface="华文新魏" panose="02010800040101010101" charset="-122"/>
              </a:rPr>
              <a:t>CSS</a:t>
            </a:r>
            <a:r>
              <a:rPr lang="zh-CN" altLang="en-US" sz="3600" dirty="0" smtClean="0">
                <a:solidFill>
                  <a:srgbClr val="FF0000"/>
                </a:solidFill>
                <a:latin typeface="华文新魏" panose="02010800040101010101" charset="-122"/>
                <a:ea typeface="华文新魏" panose="02010800040101010101" charset="-122"/>
              </a:rPr>
              <a:t>高性能动画</a:t>
            </a:r>
            <a:r>
              <a:rPr lang="en-US" altLang="zh-CN" dirty="0" smtClean="0">
                <a:solidFill>
                  <a:srgbClr val="FF0000"/>
                </a:solidFill>
                <a:latin typeface="华文新魏" panose="02010800040101010101" charset="-122"/>
                <a:ea typeface="华文新魏" panose="02010800040101010101" charset="-122"/>
              </a:rPr>
              <a:t>(GPU</a:t>
            </a:r>
            <a:r>
              <a:rPr lang="zh-CN" altLang="en-US" dirty="0" smtClean="0">
                <a:solidFill>
                  <a:srgbClr val="FF0000"/>
                </a:solidFill>
                <a:latin typeface="华文新魏" panose="02010800040101010101" charset="-122"/>
                <a:ea typeface="华文新魏" panose="02010800040101010101" charset="-122"/>
              </a:rPr>
              <a:t>加速</a:t>
            </a:r>
            <a:r>
              <a:rPr lang="en-US" altLang="zh-CN" dirty="0" smtClean="0">
                <a:solidFill>
                  <a:srgbClr val="FF0000"/>
                </a:solidFill>
                <a:latin typeface="华文新魏" panose="02010800040101010101" charset="-122"/>
                <a:ea typeface="华文新魏" panose="02010800040101010101" charset="-122"/>
              </a:rPr>
              <a:t>)</a:t>
            </a:r>
            <a:endParaRPr lang="zh-CN" altLang="en-US" dirty="0">
              <a:solidFill>
                <a:srgbClr val="FF0000"/>
              </a:solidFill>
              <a:latin typeface="华文新魏" panose="02010800040101010101" charset="-122"/>
              <a:ea typeface="华文新魏" panose="02010800040101010101" charset="-122"/>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1"/>
          <a:tile tx="0" ty="0" sx="100000" sy="100000" flip="none" algn="tl"/>
        </a:blipFill>
        <a:effectLst/>
      </p:bgPr>
    </p:bg>
    <p:spTree>
      <p:nvGrpSpPr>
        <p:cNvPr id="1" name=""/>
        <p:cNvGrpSpPr/>
        <p:nvPr/>
      </p:nvGrpSpPr>
      <p:grpSpPr>
        <a:xfrm>
          <a:off x="0" y="0"/>
          <a:ext cx="0" cy="0"/>
          <a:chOff x="0" y="0"/>
          <a:chExt cx="0" cy="0"/>
        </a:xfrm>
      </p:grpSpPr>
      <p:sp>
        <p:nvSpPr>
          <p:cNvPr id="22530" name="标题 1"/>
          <p:cNvSpPr>
            <a:spLocks noGrp="1"/>
          </p:cNvSpPr>
          <p:nvPr>
            <p:ph type="title"/>
          </p:nvPr>
        </p:nvSpPr>
        <p:spPr>
          <a:xfrm>
            <a:off x="1916113" y="188913"/>
            <a:ext cx="8229600" cy="1143000"/>
          </a:xfrm>
        </p:spPr>
        <p:txBody>
          <a:bodyPr/>
          <a:lstStyle/>
          <a:p>
            <a:pPr eaLnBrk="1" hangingPunct="1"/>
            <a:r>
              <a:rPr lang="zh-CN" altLang="en-US" sz="3200">
                <a:solidFill>
                  <a:srgbClr val="FF0000"/>
                </a:solidFill>
                <a:latin typeface="华文新魏" panose="02010800040101010101" charset="-122"/>
                <a:ea typeface="华文新魏" panose="02010800040101010101" charset="-122"/>
              </a:rPr>
              <a:t>浏览器内部</a:t>
            </a:r>
            <a:endParaRPr lang="zh-CN" altLang="en-US" sz="3200">
              <a:solidFill>
                <a:srgbClr val="FF0000"/>
              </a:solidFill>
              <a:latin typeface="华文新魏" panose="02010800040101010101" charset="-122"/>
              <a:ea typeface="华文新魏" panose="02010800040101010101" charset="-122"/>
            </a:endParaRPr>
          </a:p>
        </p:txBody>
      </p:sp>
      <p:sp>
        <p:nvSpPr>
          <p:cNvPr id="19458" name="内容占位符 2"/>
          <p:cNvSpPr>
            <a:spLocks noGrp="1"/>
          </p:cNvSpPr>
          <p:nvPr>
            <p:ph idx="1"/>
          </p:nvPr>
        </p:nvSpPr>
        <p:spPr>
          <a:xfrm>
            <a:off x="1916113" y="1125539"/>
            <a:ext cx="8229600" cy="5445125"/>
          </a:xfrm>
        </p:spPr>
        <p:txBody>
          <a:bodyPr>
            <a:normAutofit/>
          </a:bodyPr>
          <a:lstStyle/>
          <a:p>
            <a:pPr marL="0" indent="0">
              <a:buNone/>
            </a:pPr>
            <a:r>
              <a:rPr lang="zh-CN" altLang="en-US" sz="1700">
                <a:latin typeface="华文新魏" panose="02010800040101010101" charset="-122"/>
                <a:ea typeface="华文新魏" panose="02010800040101010101" charset="-122"/>
              </a:rPr>
              <a:t>现代的浏览器通常会有两个</a:t>
            </a:r>
            <a:r>
              <a:rPr lang="zh-CN" altLang="en-US" sz="1700">
                <a:solidFill>
                  <a:srgbClr val="FF0000"/>
                </a:solidFill>
                <a:latin typeface="华文新魏" panose="02010800040101010101" charset="-122"/>
                <a:ea typeface="华文新魏" panose="02010800040101010101" charset="-122"/>
              </a:rPr>
              <a:t>重要</a:t>
            </a:r>
            <a:r>
              <a:rPr lang="zh-CN" altLang="en-US" sz="1700">
                <a:latin typeface="华文新魏" panose="02010800040101010101" charset="-122"/>
                <a:ea typeface="华文新魏" panose="02010800040101010101" charset="-122"/>
              </a:rPr>
              <a:t>的执行线程，这</a:t>
            </a:r>
            <a:r>
              <a:rPr lang="en-US" altLang="zh-CN" sz="1700">
                <a:latin typeface="华文新魏" panose="02010800040101010101" charset="-122"/>
                <a:ea typeface="华文新魏" panose="02010800040101010101" charset="-122"/>
              </a:rPr>
              <a:t>2</a:t>
            </a:r>
            <a:r>
              <a:rPr lang="zh-CN" altLang="en-US" sz="1700">
                <a:latin typeface="华文新魏" panose="02010800040101010101" charset="-122"/>
                <a:ea typeface="华文新魏" panose="02010800040101010101" charset="-122"/>
              </a:rPr>
              <a:t>个线程协同工作来渲染一个网页：</a:t>
            </a:r>
            <a:endParaRPr lang="zh-CN" altLang="en-US" sz="1700">
              <a:latin typeface="华文新魏" panose="02010800040101010101" charset="-122"/>
              <a:ea typeface="华文新魏" panose="02010800040101010101" charset="-122"/>
            </a:endParaRPr>
          </a:p>
          <a:p>
            <a:pPr marL="0" indent="0">
              <a:buNone/>
            </a:pPr>
            <a:r>
              <a:rPr lang="zh-CN" altLang="en-US" sz="1700">
                <a:latin typeface="华文新魏" panose="02010800040101010101" charset="-122"/>
                <a:ea typeface="华文新魏" panose="02010800040101010101" charset="-122"/>
              </a:rPr>
              <a:t>    </a:t>
            </a:r>
            <a:r>
              <a:rPr lang="zh-CN" altLang="en-US" sz="1700">
                <a:solidFill>
                  <a:srgbClr val="FF0000"/>
                </a:solidFill>
                <a:latin typeface="华文新魏" panose="02010800040101010101" charset="-122"/>
                <a:ea typeface="华文新魏" panose="02010800040101010101" charset="-122"/>
              </a:rPr>
              <a:t>主线程</a:t>
            </a:r>
            <a:endParaRPr lang="zh-CN" altLang="en-US" sz="1700">
              <a:solidFill>
                <a:srgbClr val="FF0000"/>
              </a:solidFill>
              <a:latin typeface="华文新魏" panose="02010800040101010101" charset="-122"/>
              <a:ea typeface="华文新魏" panose="02010800040101010101" charset="-122"/>
            </a:endParaRPr>
          </a:p>
          <a:p>
            <a:pPr marL="0" indent="0">
              <a:buNone/>
            </a:pPr>
            <a:r>
              <a:rPr lang="zh-CN" altLang="en-US" sz="1700">
                <a:solidFill>
                  <a:srgbClr val="FF0000"/>
                </a:solidFill>
                <a:latin typeface="华文新魏" panose="02010800040101010101" charset="-122"/>
                <a:ea typeface="华文新魏" panose="02010800040101010101" charset="-122"/>
              </a:rPr>
              <a:t>    合成线程</a:t>
            </a:r>
            <a:endParaRPr lang="en-US" altLang="zh-CN" sz="1700">
              <a:solidFill>
                <a:srgbClr val="FF0000"/>
              </a:solidFill>
              <a:latin typeface="华文新魏" panose="02010800040101010101" charset="-122"/>
              <a:ea typeface="华文新魏" panose="02010800040101010101" charset="-122"/>
            </a:endParaRPr>
          </a:p>
          <a:p>
            <a:pPr marL="0" indent="0">
              <a:buNone/>
            </a:pPr>
            <a:endParaRPr lang="zh-CN" altLang="en-US" sz="1700">
              <a:latin typeface="华文新魏" panose="02010800040101010101" charset="-122"/>
              <a:ea typeface="华文新魏" panose="02010800040101010101" charset="-122"/>
            </a:endParaRPr>
          </a:p>
          <a:p>
            <a:pPr marL="0" indent="0">
              <a:buNone/>
            </a:pPr>
            <a:r>
              <a:rPr lang="zh-CN" altLang="en-US" sz="1700">
                <a:latin typeface="华文新魏" panose="02010800040101010101" charset="-122"/>
                <a:ea typeface="华文新魏" panose="02010800040101010101" charset="-122"/>
              </a:rPr>
              <a:t>一般情况下，</a:t>
            </a:r>
            <a:r>
              <a:rPr lang="zh-CN" altLang="en-US" sz="1700">
                <a:solidFill>
                  <a:srgbClr val="FF0000"/>
                </a:solidFill>
                <a:latin typeface="华文新魏" panose="02010800040101010101" charset="-122"/>
                <a:ea typeface="华文新魏" panose="02010800040101010101" charset="-122"/>
              </a:rPr>
              <a:t>主线程负责</a:t>
            </a:r>
            <a:r>
              <a:rPr lang="zh-CN" altLang="en-US" sz="1700">
                <a:latin typeface="华文新魏" panose="02010800040101010101" charset="-122"/>
                <a:ea typeface="华文新魏" panose="02010800040101010101" charset="-122"/>
              </a:rPr>
              <a:t>：</a:t>
            </a:r>
            <a:endParaRPr lang="zh-CN" altLang="en-US" sz="1700">
              <a:latin typeface="华文新魏" panose="02010800040101010101" charset="-122"/>
              <a:ea typeface="华文新魏" panose="02010800040101010101" charset="-122"/>
            </a:endParaRPr>
          </a:p>
          <a:p>
            <a:pPr marL="0" indent="0">
              <a:buNone/>
            </a:pPr>
            <a:r>
              <a:rPr lang="zh-CN" altLang="en-US" sz="1700">
                <a:latin typeface="华文新魏" panose="02010800040101010101" charset="-122"/>
                <a:ea typeface="华文新魏" panose="02010800040101010101" charset="-122"/>
              </a:rPr>
              <a:t>    运行</a:t>
            </a:r>
            <a:r>
              <a:rPr lang="en-US" altLang="zh-CN" sz="1700">
                <a:latin typeface="华文新魏" panose="02010800040101010101" charset="-122"/>
                <a:ea typeface="华文新魏" panose="02010800040101010101" charset="-122"/>
              </a:rPr>
              <a:t>JavaScript</a:t>
            </a:r>
            <a:r>
              <a:rPr lang="zh-CN" altLang="en-US" sz="1700">
                <a:latin typeface="华文新魏" panose="02010800040101010101" charset="-122"/>
                <a:ea typeface="华文新魏" panose="02010800040101010101" charset="-122"/>
              </a:rPr>
              <a:t>。</a:t>
            </a:r>
            <a:endParaRPr lang="zh-CN" altLang="en-US" sz="1700">
              <a:latin typeface="华文新魏" panose="02010800040101010101" charset="-122"/>
              <a:ea typeface="华文新魏" panose="02010800040101010101" charset="-122"/>
            </a:endParaRPr>
          </a:p>
          <a:p>
            <a:pPr marL="0" indent="0">
              <a:buNone/>
            </a:pPr>
            <a:r>
              <a:rPr lang="zh-CN" altLang="en-US" sz="1700">
                <a:latin typeface="华文新魏" panose="02010800040101010101" charset="-122"/>
                <a:ea typeface="华文新魏" panose="02010800040101010101" charset="-122"/>
              </a:rPr>
              <a:t>    计算</a:t>
            </a:r>
            <a:r>
              <a:rPr lang="en-US" altLang="zh-CN" sz="1700">
                <a:latin typeface="华文新魏" panose="02010800040101010101" charset="-122"/>
                <a:ea typeface="华文新魏" panose="02010800040101010101" charset="-122"/>
              </a:rPr>
              <a:t>HTML </a:t>
            </a:r>
            <a:r>
              <a:rPr lang="zh-CN" altLang="en-US" sz="1700">
                <a:latin typeface="华文新魏" panose="02010800040101010101" charset="-122"/>
                <a:ea typeface="华文新魏" panose="02010800040101010101" charset="-122"/>
              </a:rPr>
              <a:t>元素的 </a:t>
            </a:r>
            <a:r>
              <a:rPr lang="en-US" altLang="zh-CN" sz="1700">
                <a:latin typeface="华文新魏" panose="02010800040101010101" charset="-122"/>
                <a:ea typeface="华文新魏" panose="02010800040101010101" charset="-122"/>
              </a:rPr>
              <a:t>CSS </a:t>
            </a:r>
            <a:r>
              <a:rPr lang="zh-CN" altLang="en-US" sz="1700">
                <a:latin typeface="华文新魏" panose="02010800040101010101" charset="-122"/>
                <a:ea typeface="华文新魏" panose="02010800040101010101" charset="-122"/>
              </a:rPr>
              <a:t>样式。</a:t>
            </a:r>
            <a:endParaRPr lang="zh-CN" altLang="en-US" sz="1700">
              <a:latin typeface="华文新魏" panose="02010800040101010101" charset="-122"/>
              <a:ea typeface="华文新魏" panose="02010800040101010101" charset="-122"/>
            </a:endParaRPr>
          </a:p>
          <a:p>
            <a:pPr marL="0" indent="0">
              <a:buNone/>
            </a:pPr>
            <a:r>
              <a:rPr lang="zh-CN" altLang="en-US" sz="1700">
                <a:latin typeface="华文新魏" panose="02010800040101010101" charset="-122"/>
                <a:ea typeface="华文新魏" panose="02010800040101010101" charset="-122"/>
              </a:rPr>
              <a:t>    页面的布局</a:t>
            </a:r>
            <a:endParaRPr lang="zh-CN" altLang="en-US" sz="1700">
              <a:latin typeface="华文新魏" panose="02010800040101010101" charset="-122"/>
              <a:ea typeface="华文新魏" panose="02010800040101010101" charset="-122"/>
            </a:endParaRPr>
          </a:p>
          <a:p>
            <a:pPr marL="0" indent="0">
              <a:buNone/>
            </a:pPr>
            <a:r>
              <a:rPr lang="zh-CN" altLang="en-US" sz="1700">
                <a:latin typeface="华文新魏" panose="02010800040101010101" charset="-122"/>
                <a:ea typeface="华文新魏" panose="02010800040101010101" charset="-122"/>
              </a:rPr>
              <a:t>    将元素绘制到一个或多个位图中</a:t>
            </a:r>
            <a:endParaRPr lang="zh-CN" altLang="en-US" sz="1700">
              <a:latin typeface="华文新魏" panose="02010800040101010101" charset="-122"/>
              <a:ea typeface="华文新魏" panose="02010800040101010101" charset="-122"/>
            </a:endParaRPr>
          </a:p>
          <a:p>
            <a:pPr marL="0" indent="0">
              <a:buNone/>
            </a:pPr>
            <a:r>
              <a:rPr lang="zh-CN" altLang="en-US" sz="1700">
                <a:latin typeface="华文新魏" panose="02010800040101010101" charset="-122"/>
                <a:ea typeface="华文新魏" panose="02010800040101010101" charset="-122"/>
              </a:rPr>
              <a:t>    将这些位图交给合成线程</a:t>
            </a:r>
            <a:endParaRPr lang="en-US" altLang="zh-CN" sz="1700">
              <a:latin typeface="华文新魏" panose="02010800040101010101" charset="-122"/>
              <a:ea typeface="华文新魏" panose="02010800040101010101" charset="-122"/>
            </a:endParaRPr>
          </a:p>
          <a:p>
            <a:pPr marL="0" indent="0">
              <a:buNone/>
            </a:pPr>
            <a:endParaRPr lang="zh-CN" altLang="en-US" sz="1700">
              <a:latin typeface="华文新魏" panose="02010800040101010101" charset="-122"/>
              <a:ea typeface="华文新魏" panose="02010800040101010101" charset="-122"/>
            </a:endParaRPr>
          </a:p>
          <a:p>
            <a:pPr marL="0" indent="0">
              <a:buNone/>
            </a:pPr>
            <a:r>
              <a:rPr lang="zh-CN" altLang="en-US" sz="1700">
                <a:latin typeface="华文新魏" panose="02010800040101010101" charset="-122"/>
                <a:ea typeface="华文新魏" panose="02010800040101010101" charset="-122"/>
              </a:rPr>
              <a:t>相应地，</a:t>
            </a:r>
            <a:r>
              <a:rPr lang="zh-CN" altLang="en-US" sz="1700">
                <a:solidFill>
                  <a:srgbClr val="FF0000"/>
                </a:solidFill>
                <a:latin typeface="华文新魏" panose="02010800040101010101" charset="-122"/>
                <a:ea typeface="华文新魏" panose="02010800040101010101" charset="-122"/>
              </a:rPr>
              <a:t>合成线程负责</a:t>
            </a:r>
            <a:r>
              <a:rPr lang="zh-CN" altLang="en-US" sz="1700">
                <a:latin typeface="华文新魏" panose="02010800040101010101" charset="-122"/>
                <a:ea typeface="华文新魏" panose="02010800040101010101" charset="-122"/>
              </a:rPr>
              <a:t>：</a:t>
            </a:r>
            <a:endParaRPr lang="zh-CN" altLang="en-US" sz="1700">
              <a:latin typeface="华文新魏" panose="02010800040101010101" charset="-122"/>
              <a:ea typeface="华文新魏" panose="02010800040101010101" charset="-122"/>
            </a:endParaRPr>
          </a:p>
          <a:p>
            <a:pPr marL="0" indent="0">
              <a:buNone/>
            </a:pPr>
            <a:r>
              <a:rPr lang="zh-CN" altLang="en-US" sz="1700">
                <a:latin typeface="华文新魏" panose="02010800040101010101" charset="-122"/>
                <a:ea typeface="华文新魏" panose="02010800040101010101" charset="-122"/>
              </a:rPr>
              <a:t>    通过 </a:t>
            </a:r>
            <a:r>
              <a:rPr lang="en-US" altLang="zh-CN" sz="1700">
                <a:latin typeface="华文新魏" panose="02010800040101010101" charset="-122"/>
                <a:ea typeface="华文新魏" panose="02010800040101010101" charset="-122"/>
              </a:rPr>
              <a:t>GPU</a:t>
            </a:r>
            <a:r>
              <a:rPr lang="zh-CN" altLang="en-US" sz="1700">
                <a:latin typeface="华文新魏" panose="02010800040101010101" charset="-122"/>
                <a:ea typeface="华文新魏" panose="02010800040101010101" charset="-122"/>
              </a:rPr>
              <a:t>将位图绘制到屏幕上</a:t>
            </a:r>
            <a:endParaRPr lang="zh-CN" altLang="en-US" sz="1700">
              <a:latin typeface="华文新魏" panose="02010800040101010101" charset="-122"/>
              <a:ea typeface="华文新魏" panose="02010800040101010101" charset="-122"/>
            </a:endParaRPr>
          </a:p>
          <a:p>
            <a:pPr marL="0" indent="0">
              <a:buNone/>
            </a:pPr>
            <a:r>
              <a:rPr lang="zh-CN" altLang="en-US" sz="1700">
                <a:latin typeface="华文新魏" panose="02010800040101010101" charset="-122"/>
                <a:ea typeface="华文新魏" panose="02010800040101010101" charset="-122"/>
              </a:rPr>
              <a:t>    </a:t>
            </a:r>
            <a:r>
              <a:rPr lang="en-US" altLang="zh-CN" sz="1700">
                <a:latin typeface="华文新魏" panose="02010800040101010101" charset="-122"/>
                <a:ea typeface="华文新魏" panose="02010800040101010101" charset="-122"/>
              </a:rPr>
              <a:t>…</a:t>
            </a:r>
            <a:endParaRPr lang="zh-CN" altLang="en-US" sz="1700"/>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1"/>
          <a:tile tx="0" ty="0" sx="100000" sy="100000" flip="none" algn="tl"/>
        </a:blipFill>
        <a:effectLst/>
      </p:bgPr>
    </p:bg>
    <p:spTree>
      <p:nvGrpSpPr>
        <p:cNvPr id="1" name=""/>
        <p:cNvGrpSpPr/>
        <p:nvPr/>
      </p:nvGrpSpPr>
      <p:grpSpPr>
        <a:xfrm>
          <a:off x="0" y="0"/>
          <a:ext cx="0" cy="0"/>
          <a:chOff x="0" y="0"/>
          <a:chExt cx="0" cy="0"/>
        </a:xfrm>
      </p:grpSpPr>
      <p:sp>
        <p:nvSpPr>
          <p:cNvPr id="23554" name="标题 1"/>
          <p:cNvSpPr>
            <a:spLocks noGrp="1"/>
          </p:cNvSpPr>
          <p:nvPr>
            <p:ph type="title"/>
          </p:nvPr>
        </p:nvSpPr>
        <p:spPr>
          <a:xfrm>
            <a:off x="1916113" y="188913"/>
            <a:ext cx="8229600" cy="1143000"/>
          </a:xfrm>
        </p:spPr>
        <p:txBody>
          <a:bodyPr/>
          <a:lstStyle/>
          <a:p>
            <a:pPr eaLnBrk="1" hangingPunct="1"/>
            <a:r>
              <a:rPr lang="en-US" altLang="zh-CN" sz="3200">
                <a:solidFill>
                  <a:srgbClr val="FF0000"/>
                </a:solidFill>
                <a:latin typeface="华文新魏" panose="02010800040101010101" charset="-122"/>
                <a:ea typeface="华文新魏" panose="02010800040101010101" charset="-122"/>
              </a:rPr>
              <a:t>GPU</a:t>
            </a:r>
            <a:endParaRPr lang="zh-CN" altLang="en-US" sz="3200">
              <a:solidFill>
                <a:srgbClr val="FF0000"/>
              </a:solidFill>
              <a:latin typeface="华文新魏" panose="02010800040101010101" charset="-122"/>
              <a:ea typeface="华文新魏" panose="02010800040101010101" charset="-122"/>
            </a:endParaRPr>
          </a:p>
        </p:txBody>
      </p:sp>
      <p:sp>
        <p:nvSpPr>
          <p:cNvPr id="20483" name="内容占位符 2"/>
          <p:cNvSpPr>
            <a:spLocks noGrp="1"/>
          </p:cNvSpPr>
          <p:nvPr>
            <p:ph idx="1"/>
          </p:nvPr>
        </p:nvSpPr>
        <p:spPr>
          <a:xfrm>
            <a:off x="1992313" y="1125538"/>
            <a:ext cx="8229600" cy="5327650"/>
          </a:xfrm>
        </p:spPr>
        <p:txBody>
          <a:bodyPr>
            <a:normAutofit/>
          </a:bodyPr>
          <a:lstStyle/>
          <a:p>
            <a:pPr marL="0" indent="0">
              <a:lnSpc>
                <a:spcPct val="80000"/>
              </a:lnSpc>
              <a:buNone/>
            </a:pPr>
            <a:r>
              <a:rPr lang="en-US" altLang="zh-CN" sz="1900" dirty="0">
                <a:latin typeface="华文新魏" panose="02010800040101010101" charset="-122"/>
                <a:ea typeface="华文新魏" panose="02010800040101010101" charset="-122"/>
              </a:rPr>
              <a:t>GPU</a:t>
            </a:r>
            <a:r>
              <a:rPr lang="zh-CN" altLang="en-US" sz="1900" dirty="0">
                <a:latin typeface="华文新魏" panose="02010800040101010101" charset="-122"/>
                <a:ea typeface="华文新魏" panose="02010800040101010101" charset="-122"/>
              </a:rPr>
              <a:t>的快在于：</a:t>
            </a:r>
            <a:endParaRPr lang="zh-CN" altLang="en-US" sz="1900" dirty="0">
              <a:latin typeface="华文新魏" panose="02010800040101010101" charset="-122"/>
              <a:ea typeface="华文新魏" panose="02010800040101010101" charset="-122"/>
            </a:endParaRPr>
          </a:p>
          <a:p>
            <a:pPr marL="0" indent="0">
              <a:lnSpc>
                <a:spcPct val="80000"/>
              </a:lnSpc>
              <a:buNone/>
            </a:pPr>
            <a:r>
              <a:rPr lang="en-US" altLang="zh-CN" sz="1900" dirty="0">
                <a:latin typeface="华文新魏" panose="02010800040101010101" charset="-122"/>
                <a:ea typeface="华文新魏" panose="02010800040101010101" charset="-122"/>
              </a:rPr>
              <a:t>    1</a:t>
            </a:r>
            <a:r>
              <a:rPr lang="zh-CN" altLang="en-US" sz="1900" dirty="0">
                <a:latin typeface="华文新魏" panose="02010800040101010101" charset="-122"/>
                <a:ea typeface="华文新魏" panose="02010800040101010101" charset="-122"/>
              </a:rPr>
              <a:t>、绘制位图到屏幕上</a:t>
            </a:r>
            <a:endParaRPr lang="zh-CN" altLang="en-US" sz="1900" dirty="0">
              <a:latin typeface="华文新魏" panose="02010800040101010101" charset="-122"/>
              <a:ea typeface="华文新魏" panose="02010800040101010101" charset="-122"/>
            </a:endParaRPr>
          </a:p>
          <a:p>
            <a:pPr marL="0" indent="0">
              <a:lnSpc>
                <a:spcPct val="80000"/>
              </a:lnSpc>
              <a:buNone/>
            </a:pPr>
            <a:r>
              <a:rPr lang="zh-CN" altLang="en-US" sz="1900" dirty="0">
                <a:latin typeface="华文新魏" panose="02010800040101010101" charset="-122"/>
                <a:ea typeface="华文新魏" panose="02010800040101010101" charset="-122"/>
              </a:rPr>
              <a:t>    </a:t>
            </a:r>
            <a:r>
              <a:rPr lang="en-US" altLang="zh-CN" sz="1900" dirty="0">
                <a:latin typeface="华文新魏" panose="02010800040101010101" charset="-122"/>
                <a:ea typeface="华文新魏" panose="02010800040101010101" charset="-122"/>
              </a:rPr>
              <a:t>2</a:t>
            </a:r>
            <a:r>
              <a:rPr lang="zh-CN" altLang="en-US" sz="1900" dirty="0">
                <a:latin typeface="华文新魏" panose="02010800040101010101" charset="-122"/>
                <a:ea typeface="华文新魏" panose="02010800040101010101" charset="-122"/>
              </a:rPr>
              <a:t>、一遍又一遍地绘制相同的位图</a:t>
            </a:r>
            <a:endParaRPr lang="zh-CN" altLang="en-US" sz="1900" dirty="0">
              <a:latin typeface="华文新魏" panose="02010800040101010101" charset="-122"/>
              <a:ea typeface="华文新魏" panose="02010800040101010101" charset="-122"/>
            </a:endParaRPr>
          </a:p>
          <a:p>
            <a:pPr marL="0" indent="0">
              <a:lnSpc>
                <a:spcPct val="80000"/>
              </a:lnSpc>
              <a:buNone/>
            </a:pPr>
            <a:r>
              <a:rPr lang="zh-CN" altLang="en-US" sz="1900" dirty="0">
                <a:latin typeface="华文新魏" panose="02010800040101010101" charset="-122"/>
                <a:ea typeface="华文新魏" panose="02010800040101010101" charset="-122"/>
              </a:rPr>
              <a:t>    </a:t>
            </a:r>
            <a:r>
              <a:rPr lang="en-US" altLang="zh-CN" sz="1900" dirty="0">
                <a:latin typeface="华文新魏" panose="02010800040101010101" charset="-122"/>
                <a:ea typeface="华文新魏" panose="02010800040101010101" charset="-122"/>
              </a:rPr>
              <a:t>3</a:t>
            </a:r>
            <a:r>
              <a:rPr lang="zh-CN" altLang="en-US" sz="1900" dirty="0">
                <a:latin typeface="华文新魏" panose="02010800040101010101" charset="-122"/>
                <a:ea typeface="华文新魏" panose="02010800040101010101" charset="-122"/>
              </a:rPr>
              <a:t>、对位图：偏移、放大缩小、旋转、更改透明度</a:t>
            </a:r>
            <a:endParaRPr lang="zh-CN" altLang="en-US" sz="1900" dirty="0">
              <a:latin typeface="华文新魏" panose="02010800040101010101" charset="-122"/>
              <a:ea typeface="华文新魏" panose="02010800040101010101" charset="-122"/>
            </a:endParaRPr>
          </a:p>
          <a:p>
            <a:pPr marL="0" indent="0">
              <a:lnSpc>
                <a:spcPct val="80000"/>
              </a:lnSpc>
              <a:buNone/>
            </a:pPr>
            <a:endParaRPr lang="en-US" altLang="zh-CN" sz="1900" dirty="0">
              <a:latin typeface="华文新魏" panose="02010800040101010101" charset="-122"/>
              <a:ea typeface="华文新魏" panose="02010800040101010101" charset="-122"/>
            </a:endParaRPr>
          </a:p>
          <a:p>
            <a:pPr marL="0" indent="0">
              <a:lnSpc>
                <a:spcPct val="80000"/>
              </a:lnSpc>
              <a:buNone/>
            </a:pPr>
            <a:endParaRPr lang="en-US" altLang="zh-CN" sz="1900" dirty="0">
              <a:latin typeface="华文新魏" panose="02010800040101010101" charset="-122"/>
              <a:ea typeface="华文新魏" panose="02010800040101010101" charset="-122"/>
            </a:endParaRPr>
          </a:p>
          <a:p>
            <a:pPr marL="0" indent="0">
              <a:lnSpc>
                <a:spcPct val="80000"/>
              </a:lnSpc>
              <a:buNone/>
            </a:pPr>
            <a:endParaRPr lang="en-US" altLang="zh-CN" sz="1900" dirty="0">
              <a:latin typeface="华文新魏" panose="02010800040101010101" charset="-122"/>
              <a:ea typeface="华文新魏" panose="02010800040101010101" charset="-122"/>
            </a:endParaRPr>
          </a:p>
          <a:p>
            <a:pPr marL="0" indent="0">
              <a:lnSpc>
                <a:spcPct val="80000"/>
              </a:lnSpc>
              <a:buNone/>
            </a:pPr>
            <a:endParaRPr lang="en-US" altLang="zh-CN" sz="1900" dirty="0">
              <a:latin typeface="华文新魏" panose="02010800040101010101" charset="-122"/>
              <a:ea typeface="华文新魏" panose="02010800040101010101" charset="-122"/>
            </a:endParaRPr>
          </a:p>
          <a:p>
            <a:pPr marL="0" indent="0">
              <a:lnSpc>
                <a:spcPct val="80000"/>
              </a:lnSpc>
              <a:buNone/>
            </a:pPr>
            <a:endParaRPr lang="en-US" altLang="zh-CN" sz="1900" dirty="0">
              <a:latin typeface="华文新魏" panose="02010800040101010101" charset="-122"/>
              <a:ea typeface="华文新魏" panose="02010800040101010101" charset="-122"/>
            </a:endParaRPr>
          </a:p>
          <a:p>
            <a:pPr marL="0" indent="0">
              <a:lnSpc>
                <a:spcPct val="80000"/>
              </a:lnSpc>
              <a:buNone/>
            </a:pPr>
            <a:endParaRPr lang="en-US" altLang="zh-CN" sz="1900" dirty="0">
              <a:latin typeface="华文新魏" panose="02010800040101010101" charset="-122"/>
              <a:ea typeface="华文新魏" panose="02010800040101010101" charset="-122"/>
            </a:endParaRPr>
          </a:p>
          <a:p>
            <a:pPr marL="0" indent="0">
              <a:lnSpc>
                <a:spcPct val="80000"/>
              </a:lnSpc>
              <a:buNone/>
            </a:pPr>
            <a:endParaRPr lang="en-US" altLang="zh-CN" sz="1900" dirty="0">
              <a:latin typeface="华文新魏" panose="02010800040101010101" charset="-122"/>
              <a:ea typeface="华文新魏" panose="02010800040101010101" charset="-122"/>
            </a:endParaRPr>
          </a:p>
          <a:p>
            <a:pPr marL="0" indent="0">
              <a:lnSpc>
                <a:spcPct val="80000"/>
              </a:lnSpc>
              <a:buNone/>
            </a:pPr>
            <a:endParaRPr lang="en-US" altLang="zh-CN" sz="1900" dirty="0">
              <a:latin typeface="华文新魏" panose="02010800040101010101" charset="-122"/>
              <a:ea typeface="华文新魏" panose="02010800040101010101" charset="-122"/>
            </a:endParaRPr>
          </a:p>
          <a:p>
            <a:pPr marL="0" indent="0">
              <a:lnSpc>
                <a:spcPct val="80000"/>
              </a:lnSpc>
              <a:buNone/>
            </a:pPr>
            <a:r>
              <a:rPr lang="en-US" altLang="zh-CN" sz="1900" dirty="0">
                <a:latin typeface="华文新魏" panose="02010800040101010101" charset="-122"/>
                <a:ea typeface="华文新魏" panose="02010800040101010101" charset="-122"/>
              </a:rPr>
              <a:t>GPU </a:t>
            </a:r>
            <a:r>
              <a:rPr lang="zh-CN" altLang="en-US" sz="1900" dirty="0">
                <a:latin typeface="华文新魏" panose="02010800040101010101" charset="-122"/>
                <a:ea typeface="华文新魏" panose="02010800040101010101" charset="-122"/>
              </a:rPr>
              <a:t>的慢在于：</a:t>
            </a:r>
            <a:endParaRPr lang="zh-CN" altLang="en-US" sz="1900" dirty="0">
              <a:latin typeface="华文新魏" panose="02010800040101010101" charset="-122"/>
              <a:ea typeface="华文新魏" panose="02010800040101010101" charset="-122"/>
            </a:endParaRPr>
          </a:p>
          <a:p>
            <a:pPr marL="0" indent="0">
              <a:lnSpc>
                <a:spcPct val="80000"/>
              </a:lnSpc>
              <a:buNone/>
            </a:pPr>
            <a:r>
              <a:rPr lang="zh-CN" altLang="en-US" sz="1900" dirty="0">
                <a:latin typeface="华文新魏" panose="02010800040101010101" charset="-122"/>
                <a:ea typeface="华文新魏" panose="02010800040101010101" charset="-122"/>
              </a:rPr>
              <a:t>    将位图加载到它的内存中</a:t>
            </a:r>
            <a:r>
              <a:rPr lang="en-US" altLang="zh-CN" sz="1900" dirty="0">
                <a:latin typeface="华文新魏" panose="02010800040101010101" charset="-122"/>
                <a:ea typeface="华文新魏" panose="02010800040101010101" charset="-122"/>
              </a:rPr>
              <a:t>(</a:t>
            </a:r>
            <a:r>
              <a:rPr lang="en-US" altLang="zh-CN" sz="1900" dirty="0" smtClean="0">
                <a:latin typeface="华文新魏" panose="02010800040101010101" charset="-122"/>
                <a:ea typeface="华文新魏" panose="02010800040101010101" charset="-122"/>
              </a:rPr>
              <a:t>RAM</a:t>
            </a:r>
            <a:r>
              <a:rPr lang="en-US" altLang="zh-CN" sz="1400" dirty="0" smtClean="0">
                <a:latin typeface="华文新魏" panose="02010800040101010101" charset="-122"/>
                <a:ea typeface="华文新魏" panose="02010800040101010101" charset="-122"/>
              </a:rPr>
              <a:t>(CPU) </a:t>
            </a:r>
            <a:r>
              <a:rPr lang="en-US" altLang="zh-CN" sz="1900" dirty="0">
                <a:latin typeface="华文新魏" panose="02010800040101010101" charset="-122"/>
                <a:ea typeface="华文新魏" panose="02010800040101010101" charset="-122"/>
              </a:rPr>
              <a:t>--&gt; </a:t>
            </a:r>
            <a:r>
              <a:rPr lang="en-US" altLang="zh-CN" sz="1900" dirty="0" smtClean="0">
                <a:latin typeface="华文新魏" panose="02010800040101010101" charset="-122"/>
                <a:ea typeface="华文新魏" panose="02010800040101010101" charset="-122"/>
              </a:rPr>
              <a:t>VRAM</a:t>
            </a:r>
            <a:r>
              <a:rPr lang="en-US" altLang="zh-CN" sz="1400" dirty="0" smtClean="0">
                <a:latin typeface="华文新魏" panose="02010800040101010101" charset="-122"/>
                <a:ea typeface="华文新魏" panose="02010800040101010101" charset="-122"/>
              </a:rPr>
              <a:t>(GPU</a:t>
            </a:r>
            <a:r>
              <a:rPr lang="en-US" altLang="zh-CN" sz="1400" dirty="0">
                <a:latin typeface="华文新魏" panose="02010800040101010101" charset="-122"/>
                <a:ea typeface="华文新魏" panose="02010800040101010101" charset="-122"/>
              </a:rPr>
              <a:t>) </a:t>
            </a:r>
            <a:r>
              <a:rPr lang="en-US" altLang="zh-CN" sz="1900" dirty="0" smtClean="0">
                <a:latin typeface="华文新魏" panose="02010800040101010101" charset="-122"/>
                <a:ea typeface="华文新魏" panose="02010800040101010101" charset="-122"/>
              </a:rPr>
              <a:t>)</a:t>
            </a:r>
            <a:endParaRPr lang="zh-CN" altLang="en-US" sz="1900" dirty="0"/>
          </a:p>
        </p:txBody>
      </p:sp>
      <p:pic>
        <p:nvPicPr>
          <p:cNvPr id="23556" name="Picture 3" descr="C:\Users\chenhb01\Desktop\20151204_115628.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2351088" y="2708275"/>
            <a:ext cx="6172200" cy="209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bg>
      <p:bgPr>
        <a:blipFill>
          <a:blip r:embed="rId1"/>
          <a:tile tx="0" ty="0" sx="100000" sy="100000" flip="none" algn="tl"/>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2882002" y="1804605"/>
            <a:ext cx="5902770" cy="1325563"/>
          </a:xfrm>
        </p:spPr>
        <p:txBody>
          <a:bodyPr/>
          <a:lstStyle/>
          <a:p>
            <a:r>
              <a:rPr lang="zh-CN" altLang="en-US" dirty="0">
                <a:solidFill>
                  <a:srgbClr val="FF0000"/>
                </a:solidFill>
                <a:latin typeface="STXinwei" panose="02010800040101010101" charset="-122"/>
                <a:ea typeface="STXinwei" panose="02010800040101010101" charset="-122"/>
                <a:cs typeface="STXinwei" panose="02010800040101010101" charset="-122"/>
              </a:rPr>
              <a:t>什么样的网页是流畅的</a:t>
            </a:r>
            <a:endParaRPr lang="en-US" altLang="zh-CN" dirty="0">
              <a:solidFill>
                <a:srgbClr val="FF0000"/>
              </a:solidFill>
              <a:latin typeface="STXinwei" panose="02010800040101010101" charset="-122"/>
              <a:ea typeface="STXinwei" panose="02010800040101010101" charset="-122"/>
              <a:cs typeface="STXinwei" panose="02010800040101010101" charset="-122"/>
            </a:endParaRPr>
          </a:p>
        </p:txBody>
      </p:sp>
      <p:sp>
        <p:nvSpPr>
          <p:cNvPr id="6" name="文本框 5"/>
          <p:cNvSpPr txBox="1"/>
          <p:nvPr/>
        </p:nvSpPr>
        <p:spPr>
          <a:xfrm>
            <a:off x="3164610" y="3130168"/>
            <a:ext cx="7109741" cy="400110"/>
          </a:xfrm>
          <a:prstGeom prst="rect">
            <a:avLst/>
          </a:prstGeom>
          <a:noFill/>
        </p:spPr>
        <p:txBody>
          <a:bodyPr wrap="square" rtlCol="0">
            <a:spAutoFit/>
          </a:bodyPr>
          <a:lstStyle/>
          <a:p>
            <a:r>
              <a:rPr kumimoji="1" lang="zh-CN" altLang="en-US" sz="2000" dirty="0" smtClean="0">
                <a:latin typeface="STXinwei" panose="02010800040101010101" charset="-122"/>
                <a:ea typeface="STXinwei" panose="02010800040101010101" charset="-122"/>
                <a:cs typeface="STXinwei" panose="02010800040101010101" charset="-122"/>
              </a:rPr>
              <a:t>在用户与网页交互的过程中</a:t>
            </a:r>
            <a:r>
              <a:rPr kumimoji="1" lang="en-US" altLang="zh-CN" sz="2000" dirty="0" smtClean="0">
                <a:latin typeface="STXinwei" panose="02010800040101010101" charset="-122"/>
                <a:ea typeface="STXinwei" panose="02010800040101010101" charset="-122"/>
                <a:cs typeface="STXinwei" panose="02010800040101010101" charset="-122"/>
              </a:rPr>
              <a:t>,</a:t>
            </a:r>
            <a:r>
              <a:rPr kumimoji="1" lang="zh-CN" altLang="en-US" sz="2000" dirty="0" smtClean="0">
                <a:latin typeface="STXinwei" panose="02010800040101010101" charset="-122"/>
                <a:ea typeface="STXinwei" panose="02010800040101010101" charset="-122"/>
                <a:cs typeface="STXinwei" panose="02010800040101010101" charset="-122"/>
              </a:rPr>
              <a:t> </a:t>
            </a:r>
            <a:r>
              <a:rPr lang="zh-CN" altLang="en-US" sz="2000" dirty="0" smtClean="0">
                <a:latin typeface="STXinwei" panose="02010800040101010101" charset="-122"/>
                <a:ea typeface="STXinwei" panose="02010800040101010101" charset="-122"/>
                <a:cs typeface="STXinwei" panose="02010800040101010101" charset="-122"/>
              </a:rPr>
              <a:t>用户</a:t>
            </a:r>
            <a:r>
              <a:rPr lang="zh-CN" altLang="en-US" sz="2000" dirty="0">
                <a:latin typeface="STXinwei" panose="02010800040101010101" charset="-122"/>
                <a:ea typeface="STXinwei" panose="02010800040101010101" charset="-122"/>
                <a:cs typeface="STXinwei" panose="02010800040101010101" charset="-122"/>
              </a:rPr>
              <a:t>感觉流畅</a:t>
            </a:r>
            <a:endParaRPr kumimoji="1" lang="zh-CN" altLang="en-US" sz="2000" dirty="0">
              <a:latin typeface="STXinwei" panose="02010800040101010101" charset="-122"/>
              <a:ea typeface="STXinwei" panose="02010800040101010101" charset="-122"/>
              <a:cs typeface="STXinwei" panose="020108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80">
                                          <p:stCondLst>
                                            <p:cond delay="0"/>
                                          </p:stCondLst>
                                        </p:cTn>
                                        <p:tgtEl>
                                          <p:spTgt spid="6"/>
                                        </p:tgtEl>
                                      </p:cBhvr>
                                    </p:animEffect>
                                    <p:anim calcmode="lin" valueType="num">
                                      <p:cBhvr>
                                        <p:cTn id="8" dur="1822"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6"/>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6"/>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6"/>
                                        </p:tgtEl>
                                        <p:attrNameLst>
                                          <p:attrName>ppt_y</p:attrName>
                                        </p:attrNameLst>
                                      </p:cBhvr>
                                      <p:tavLst>
                                        <p:tav tm="0" fmla="#ppt_y-sin(pi*$)/81">
                                          <p:val>
                                            <p:fltVal val="0"/>
                                          </p:val>
                                        </p:tav>
                                        <p:tav tm="100000">
                                          <p:val>
                                            <p:fltVal val="1"/>
                                          </p:val>
                                        </p:tav>
                                      </p:tavLst>
                                    </p:anim>
                                    <p:animScale>
                                      <p:cBhvr>
                                        <p:cTn id="13" dur="26">
                                          <p:stCondLst>
                                            <p:cond delay="650"/>
                                          </p:stCondLst>
                                        </p:cTn>
                                        <p:tgtEl>
                                          <p:spTgt spid="6"/>
                                        </p:tgtEl>
                                      </p:cBhvr>
                                      <p:to x="100000" y="60000"/>
                                    </p:animScale>
                                    <p:animScale>
                                      <p:cBhvr>
                                        <p:cTn id="14" dur="166" decel="50000">
                                          <p:stCondLst>
                                            <p:cond delay="676"/>
                                          </p:stCondLst>
                                        </p:cTn>
                                        <p:tgtEl>
                                          <p:spTgt spid="6"/>
                                        </p:tgtEl>
                                      </p:cBhvr>
                                      <p:to x="100000" y="100000"/>
                                    </p:animScale>
                                    <p:animScale>
                                      <p:cBhvr>
                                        <p:cTn id="15" dur="26">
                                          <p:stCondLst>
                                            <p:cond delay="1312"/>
                                          </p:stCondLst>
                                        </p:cTn>
                                        <p:tgtEl>
                                          <p:spTgt spid="6"/>
                                        </p:tgtEl>
                                      </p:cBhvr>
                                      <p:to x="100000" y="80000"/>
                                    </p:animScale>
                                    <p:animScale>
                                      <p:cBhvr>
                                        <p:cTn id="16" dur="166" decel="50000">
                                          <p:stCondLst>
                                            <p:cond delay="1338"/>
                                          </p:stCondLst>
                                        </p:cTn>
                                        <p:tgtEl>
                                          <p:spTgt spid="6"/>
                                        </p:tgtEl>
                                      </p:cBhvr>
                                      <p:to x="100000" y="100000"/>
                                    </p:animScale>
                                    <p:animScale>
                                      <p:cBhvr>
                                        <p:cTn id="17" dur="26">
                                          <p:stCondLst>
                                            <p:cond delay="1642"/>
                                          </p:stCondLst>
                                        </p:cTn>
                                        <p:tgtEl>
                                          <p:spTgt spid="6"/>
                                        </p:tgtEl>
                                      </p:cBhvr>
                                      <p:to x="100000" y="90000"/>
                                    </p:animScale>
                                    <p:animScale>
                                      <p:cBhvr>
                                        <p:cTn id="18" dur="166" decel="50000">
                                          <p:stCondLst>
                                            <p:cond delay="1668"/>
                                          </p:stCondLst>
                                        </p:cTn>
                                        <p:tgtEl>
                                          <p:spTgt spid="6"/>
                                        </p:tgtEl>
                                      </p:cBhvr>
                                      <p:to x="100000" y="100000"/>
                                    </p:animScale>
                                    <p:animScale>
                                      <p:cBhvr>
                                        <p:cTn id="19" dur="26">
                                          <p:stCondLst>
                                            <p:cond delay="1808"/>
                                          </p:stCondLst>
                                        </p:cTn>
                                        <p:tgtEl>
                                          <p:spTgt spid="6"/>
                                        </p:tgtEl>
                                      </p:cBhvr>
                                      <p:to x="100000" y="95000"/>
                                    </p:animScale>
                                    <p:animScale>
                                      <p:cBhvr>
                                        <p:cTn id="20" dur="166" decel="50000">
                                          <p:stCondLst>
                                            <p:cond delay="1834"/>
                                          </p:stCondLst>
                                        </p:cTn>
                                        <p:tgtEl>
                                          <p:spTgt spid="6"/>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1"/>
          <a:tile tx="0" ty="0" sx="100000" sy="100000" flip="none" algn="tl"/>
        </a:blipFill>
        <a:effectLst/>
      </p:bgPr>
    </p:bg>
    <p:spTree>
      <p:nvGrpSpPr>
        <p:cNvPr id="1" name=""/>
        <p:cNvGrpSpPr/>
        <p:nvPr/>
      </p:nvGrpSpPr>
      <p:grpSpPr>
        <a:xfrm>
          <a:off x="0" y="0"/>
          <a:ext cx="0" cy="0"/>
          <a:chOff x="0" y="0"/>
          <a:chExt cx="0" cy="0"/>
        </a:xfrm>
      </p:grpSpPr>
      <p:sp>
        <p:nvSpPr>
          <p:cNvPr id="24578" name="标题 1"/>
          <p:cNvSpPr>
            <a:spLocks noGrp="1"/>
          </p:cNvSpPr>
          <p:nvPr>
            <p:ph type="title"/>
          </p:nvPr>
        </p:nvSpPr>
        <p:spPr>
          <a:xfrm>
            <a:off x="1916113" y="188913"/>
            <a:ext cx="8229600" cy="1143000"/>
          </a:xfrm>
        </p:spPr>
        <p:txBody>
          <a:bodyPr/>
          <a:lstStyle/>
          <a:p>
            <a:pPr eaLnBrk="1" hangingPunct="1"/>
            <a:r>
              <a:rPr lang="zh-CN" altLang="en-US" sz="3200" dirty="0">
                <a:solidFill>
                  <a:srgbClr val="FF0000"/>
                </a:solidFill>
                <a:latin typeface="华文新魏" panose="02010800040101010101" charset="-122"/>
                <a:ea typeface="华文新魏" panose="02010800040101010101" charset="-122"/>
              </a:rPr>
              <a:t>浏览器是如何应用加速的？</a:t>
            </a:r>
            <a:endParaRPr lang="zh-CN" altLang="en-US" sz="3200" dirty="0">
              <a:solidFill>
                <a:srgbClr val="FF0000"/>
              </a:solidFill>
              <a:latin typeface="华文新魏" panose="02010800040101010101" charset="-122"/>
              <a:ea typeface="华文新魏" panose="02010800040101010101" charset="-122"/>
            </a:endParaRPr>
          </a:p>
        </p:txBody>
      </p:sp>
      <p:sp>
        <p:nvSpPr>
          <p:cNvPr id="24579" name="内容占位符 2"/>
          <p:cNvSpPr>
            <a:spLocks noGrp="1"/>
          </p:cNvSpPr>
          <p:nvPr>
            <p:ph idx="1"/>
          </p:nvPr>
        </p:nvSpPr>
        <p:spPr>
          <a:xfrm>
            <a:off x="1992313" y="1484313"/>
            <a:ext cx="8229600" cy="2881312"/>
          </a:xfrm>
        </p:spPr>
        <p:txBody>
          <a:bodyPr>
            <a:noAutofit/>
          </a:bodyPr>
          <a:lstStyle/>
          <a:p>
            <a:pPr marL="0" indent="0">
              <a:buNone/>
            </a:pPr>
            <a:r>
              <a:rPr lang="en-US" altLang="zh-CN" sz="2000" dirty="0">
                <a:latin typeface="华文新魏" panose="02010800040101010101" charset="-122"/>
                <a:ea typeface="华文新魏" panose="02010800040101010101" charset="-122"/>
              </a:rPr>
              <a:t>1</a:t>
            </a:r>
            <a:r>
              <a:rPr lang="zh-CN" altLang="en-US" sz="2000" dirty="0">
                <a:latin typeface="华文新魏" panose="02010800040101010101" charset="-122"/>
                <a:ea typeface="华文新魏" panose="02010800040101010101" charset="-122"/>
              </a:rPr>
              <a:t>、前面我们知道，一些</a:t>
            </a:r>
            <a:r>
              <a:rPr lang="en-US" altLang="zh-CN" sz="2000" dirty="0">
                <a:latin typeface="华文新魏" panose="02010800040101010101" charset="-122"/>
                <a:ea typeface="华文新魏" panose="02010800040101010101" charset="-122"/>
              </a:rPr>
              <a:t>CSS</a:t>
            </a:r>
            <a:r>
              <a:rPr lang="zh-CN" altLang="en-US" sz="2000" dirty="0">
                <a:latin typeface="华文新魏" panose="02010800040101010101" charset="-122"/>
                <a:ea typeface="华文新魏" panose="02010800040101010101" charset="-122"/>
              </a:rPr>
              <a:t>属性的改变，因为改变了大小或位置，会导致页面很多元素的</a:t>
            </a:r>
            <a:r>
              <a:rPr lang="en-US" altLang="zh-CN" sz="2000" dirty="0">
                <a:latin typeface="华文新魏" panose="02010800040101010101" charset="-122"/>
                <a:ea typeface="华文新魏" panose="02010800040101010101" charset="-122"/>
              </a:rPr>
              <a:t>Layout</a:t>
            </a:r>
            <a:r>
              <a:rPr lang="zh-CN" altLang="en-US" sz="2000" dirty="0">
                <a:latin typeface="华文新魏" panose="02010800040101010101" charset="-122"/>
                <a:ea typeface="华文新魏" panose="02010800040101010101" charset="-122"/>
              </a:rPr>
              <a:t> </a:t>
            </a:r>
            <a:r>
              <a:rPr lang="en-US" altLang="zh-CN" sz="2000" dirty="0">
                <a:latin typeface="华文新魏" panose="02010800040101010101" charset="-122"/>
                <a:ea typeface="华文新魏" panose="02010800040101010101" charset="-122"/>
              </a:rPr>
              <a:t>-&gt; Paint</a:t>
            </a:r>
            <a:r>
              <a:rPr lang="zh-CN" altLang="en-US" sz="2000" dirty="0">
                <a:latin typeface="华文新魏" panose="02010800040101010101" charset="-122"/>
                <a:ea typeface="华文新魏" panose="02010800040101010101" charset="-122"/>
              </a:rPr>
              <a:t> </a:t>
            </a:r>
            <a:r>
              <a:rPr lang="en-US" altLang="zh-CN" sz="2000" dirty="0">
                <a:latin typeface="华文新魏" panose="02010800040101010101" charset="-122"/>
                <a:ea typeface="华文新魏" panose="02010800040101010101" charset="-122"/>
              </a:rPr>
              <a:t>-&gt; Composite Layers</a:t>
            </a:r>
            <a:r>
              <a:rPr lang="zh-CN" altLang="en-US" sz="2000" dirty="0">
                <a:latin typeface="华文新魏" panose="02010800040101010101" charset="-122"/>
                <a:ea typeface="华文新魏" panose="02010800040101010101" charset="-122"/>
              </a:rPr>
              <a:t>。而如果改变这些</a:t>
            </a:r>
            <a:r>
              <a:rPr lang="en-US" altLang="zh-CN" sz="2000" dirty="0">
                <a:latin typeface="华文新魏" panose="02010800040101010101" charset="-122"/>
                <a:ea typeface="华文新魏" panose="02010800040101010101" charset="-122"/>
              </a:rPr>
              <a:t>CSS</a:t>
            </a:r>
            <a:r>
              <a:rPr lang="zh-CN" altLang="en-US" sz="2000" dirty="0">
                <a:latin typeface="华文新魏" panose="02010800040101010101" charset="-122"/>
                <a:ea typeface="华文新魏" panose="02010800040101010101" charset="-122"/>
              </a:rPr>
              <a:t>属性进行动画的话，性能消耗是很大的，那么浏览器中有什么解决方案呢？</a:t>
            </a:r>
            <a:endParaRPr lang="en-US" altLang="zh-CN" sz="2000" dirty="0">
              <a:latin typeface="华文新魏" panose="02010800040101010101" charset="-122"/>
              <a:ea typeface="华文新魏" panose="02010800040101010101" charset="-122"/>
            </a:endParaRPr>
          </a:p>
          <a:p>
            <a:pPr marL="0" indent="0">
              <a:buNone/>
            </a:pPr>
            <a:endParaRPr lang="en-US" altLang="zh-CN" sz="2000" dirty="0">
              <a:latin typeface="华文新魏" panose="02010800040101010101" charset="-122"/>
              <a:ea typeface="华文新魏" panose="02010800040101010101" charset="-122"/>
            </a:endParaRPr>
          </a:p>
          <a:p>
            <a:pPr marL="0" indent="0">
              <a:buNone/>
            </a:pPr>
            <a:r>
              <a:rPr lang="en-US" altLang="zh-CN" sz="2000" dirty="0">
                <a:latin typeface="华文新魏" panose="02010800040101010101" charset="-122"/>
                <a:ea typeface="华文新魏" panose="02010800040101010101" charset="-122"/>
              </a:rPr>
              <a:t>2</a:t>
            </a:r>
            <a:r>
              <a:rPr lang="zh-CN" altLang="en-US" sz="2000" dirty="0">
                <a:latin typeface="华文新魏" panose="02010800040101010101" charset="-122"/>
                <a:ea typeface="华文新魏" panose="02010800040101010101" charset="-122"/>
              </a:rPr>
              <a:t>、不知道大家有没有发现一个现象：</a:t>
            </a:r>
            <a:r>
              <a:rPr lang="en-US" altLang="zh-CN" sz="2000" dirty="0">
                <a:latin typeface="华文新魏" panose="02010800040101010101" charset="-122"/>
                <a:ea typeface="华文新魏" panose="02010800040101010101" charset="-122"/>
              </a:rPr>
              <a:t>transform</a:t>
            </a:r>
            <a:r>
              <a:rPr lang="zh-CN" altLang="en-US" sz="2000" dirty="0">
                <a:latin typeface="华文新魏" panose="02010800040101010101" charset="-122"/>
                <a:ea typeface="华文新魏" panose="02010800040101010101" charset="-122"/>
              </a:rPr>
              <a:t>属性为什么是在</a:t>
            </a:r>
            <a:r>
              <a:rPr lang="en-US" altLang="zh-CN" sz="2000" dirty="0">
                <a:latin typeface="华文新魏" panose="02010800040101010101" charset="-122"/>
                <a:ea typeface="华文新魏" panose="02010800040101010101" charset="-122"/>
              </a:rPr>
              <a:t>Composite Layers</a:t>
            </a:r>
            <a:r>
              <a:rPr lang="zh-CN" altLang="en-US" sz="2000" dirty="0">
                <a:latin typeface="华文新魏" panose="02010800040101010101" charset="-122"/>
                <a:ea typeface="华文新魏" panose="02010800040101010101" charset="-122"/>
              </a:rPr>
              <a:t>这一步中，明明它会改变元素的大小和位置，为什么不是在</a:t>
            </a:r>
            <a:r>
              <a:rPr lang="en-US" altLang="zh-CN" sz="2000" dirty="0">
                <a:latin typeface="华文新魏" panose="02010800040101010101" charset="-122"/>
                <a:ea typeface="华文新魏" panose="02010800040101010101" charset="-122"/>
              </a:rPr>
              <a:t>Layout</a:t>
            </a:r>
            <a:r>
              <a:rPr lang="zh-CN" altLang="en-US" sz="2000" dirty="0">
                <a:latin typeface="华文新魏" panose="02010800040101010101" charset="-122"/>
                <a:ea typeface="华文新魏" panose="02010800040101010101" charset="-122"/>
              </a:rPr>
              <a:t>这一步呢？ </a:t>
            </a:r>
            <a:endParaRPr lang="en-US" altLang="zh-CN" sz="2000" dirty="0">
              <a:latin typeface="华文新魏" panose="02010800040101010101" charset="-122"/>
              <a:ea typeface="华文新魏" panose="02010800040101010101" charset="-122"/>
            </a:endParaRPr>
          </a:p>
          <a:p>
            <a:pPr marL="0" indent="0">
              <a:buNone/>
            </a:pPr>
            <a:endParaRPr lang="en-US" altLang="zh-CN" sz="2400" dirty="0">
              <a:latin typeface="华文新魏" panose="02010800040101010101" charset="-122"/>
              <a:ea typeface="华文新魏" panose="02010800040101010101" charset="-122"/>
            </a:endParaRPr>
          </a:p>
          <a:p>
            <a:pPr marL="0" indent="0">
              <a:buNone/>
            </a:pPr>
            <a:endParaRPr lang="en-US" altLang="zh-CN" sz="2400" dirty="0">
              <a:latin typeface="华文新魏" panose="02010800040101010101" charset="-122"/>
              <a:ea typeface="华文新魏" panose="02010800040101010101" charset="-122"/>
            </a:endParaRPr>
          </a:p>
          <a:p>
            <a:pPr marL="0" indent="0">
              <a:buNone/>
            </a:pPr>
            <a:endParaRPr lang="en-US" altLang="zh-CN" sz="2400" dirty="0">
              <a:latin typeface="华文新魏" panose="02010800040101010101" charset="-122"/>
              <a:ea typeface="华文新魏" panose="02010800040101010101" charset="-122"/>
            </a:endParaRPr>
          </a:p>
        </p:txBody>
      </p:sp>
      <p:sp>
        <p:nvSpPr>
          <p:cNvPr id="3" name="TextBox 2"/>
          <p:cNvSpPr txBox="1">
            <a:spLocks noChangeArrowheads="1"/>
          </p:cNvSpPr>
          <p:nvPr/>
        </p:nvSpPr>
        <p:spPr bwMode="auto">
          <a:xfrm>
            <a:off x="4842016" y="5488529"/>
            <a:ext cx="173957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rgbClr val="8AD0D6"/>
              </a:buClr>
              <a:buSzPct val="80000"/>
              <a:buFont typeface="Wingdings 3" panose="05040102010807070707" charset="2"/>
              <a:buChar char=""/>
              <a:defRPr sz="2000">
                <a:solidFill>
                  <a:schemeClr val="tx1"/>
                </a:solidFill>
                <a:latin typeface="Century Gothic" charset="0"/>
                <a:ea typeface="宋体" charset="-122"/>
              </a:defRPr>
            </a:lvl1pPr>
            <a:lvl2pPr marL="742950" indent="-285750">
              <a:spcBef>
                <a:spcPts val="1000"/>
              </a:spcBef>
              <a:buClr>
                <a:srgbClr val="8AD0D6"/>
              </a:buClr>
              <a:buSzPct val="80000"/>
              <a:buFont typeface="Wingdings 3" panose="05040102010807070707" charset="2"/>
              <a:buChar char=""/>
              <a:defRPr>
                <a:solidFill>
                  <a:schemeClr val="tx1"/>
                </a:solidFill>
                <a:latin typeface="Century Gothic" charset="0"/>
                <a:ea typeface="宋体" charset="-122"/>
              </a:defRPr>
            </a:lvl2pPr>
            <a:lvl3pPr marL="1143000" indent="-228600">
              <a:spcBef>
                <a:spcPts val="1000"/>
              </a:spcBef>
              <a:buClr>
                <a:srgbClr val="8AD0D6"/>
              </a:buClr>
              <a:buSzPct val="80000"/>
              <a:buFont typeface="Wingdings 3" panose="05040102010807070707" charset="2"/>
              <a:buChar char=""/>
              <a:defRPr sz="1600">
                <a:solidFill>
                  <a:schemeClr val="tx1"/>
                </a:solidFill>
                <a:latin typeface="Century Gothic" charset="0"/>
                <a:ea typeface="宋体" charset="-122"/>
              </a:defRPr>
            </a:lvl3pPr>
            <a:lvl4pPr marL="1600200" indent="-228600">
              <a:spcBef>
                <a:spcPts val="1000"/>
              </a:spcBef>
              <a:buClr>
                <a:srgbClr val="8AD0D6"/>
              </a:buClr>
              <a:buSzPct val="80000"/>
              <a:buFont typeface="Wingdings 3" panose="05040102010807070707" charset="2"/>
              <a:buChar char=""/>
              <a:defRPr sz="1400">
                <a:solidFill>
                  <a:schemeClr val="tx1"/>
                </a:solidFill>
                <a:latin typeface="Century Gothic" charset="0"/>
                <a:ea typeface="宋体" charset="-122"/>
              </a:defRPr>
            </a:lvl4pPr>
            <a:lvl5pPr marL="2057400" indent="-228600">
              <a:spcBef>
                <a:spcPts val="1000"/>
              </a:spcBef>
              <a:buClr>
                <a:srgbClr val="8AD0D6"/>
              </a:buClr>
              <a:buSzPct val="80000"/>
              <a:buFont typeface="Wingdings 3" panose="05040102010807070707" charset="2"/>
              <a:buChar char=""/>
              <a:defRPr sz="1400">
                <a:solidFill>
                  <a:schemeClr val="tx1"/>
                </a:solidFill>
                <a:latin typeface="Century Gothic" charset="0"/>
                <a:ea typeface="宋体" charset="-122"/>
              </a:defRPr>
            </a:lvl5pPr>
            <a:lvl6pPr marL="2514600" indent="-228600" eaLnBrk="0" fontAlgn="base" hangingPunct="0">
              <a:spcBef>
                <a:spcPts val="1000"/>
              </a:spcBef>
              <a:spcAft>
                <a:spcPct val="0"/>
              </a:spcAft>
              <a:buClr>
                <a:srgbClr val="8AD0D6"/>
              </a:buClr>
              <a:buSzPct val="80000"/>
              <a:buFont typeface="Wingdings 3" panose="05040102010807070707" charset="2"/>
              <a:buChar char=""/>
              <a:defRPr sz="1400">
                <a:solidFill>
                  <a:schemeClr val="tx1"/>
                </a:solidFill>
                <a:latin typeface="Century Gothic" charset="0"/>
                <a:ea typeface="宋体" charset="-122"/>
              </a:defRPr>
            </a:lvl6pPr>
            <a:lvl7pPr marL="2971800" indent="-228600" eaLnBrk="0" fontAlgn="base" hangingPunct="0">
              <a:spcBef>
                <a:spcPts val="1000"/>
              </a:spcBef>
              <a:spcAft>
                <a:spcPct val="0"/>
              </a:spcAft>
              <a:buClr>
                <a:srgbClr val="8AD0D6"/>
              </a:buClr>
              <a:buSzPct val="80000"/>
              <a:buFont typeface="Wingdings 3" panose="05040102010807070707" charset="2"/>
              <a:buChar char=""/>
              <a:defRPr sz="1400">
                <a:solidFill>
                  <a:schemeClr val="tx1"/>
                </a:solidFill>
                <a:latin typeface="Century Gothic" charset="0"/>
                <a:ea typeface="宋体" charset="-122"/>
              </a:defRPr>
            </a:lvl7pPr>
            <a:lvl8pPr marL="3429000" indent="-228600" eaLnBrk="0" fontAlgn="base" hangingPunct="0">
              <a:spcBef>
                <a:spcPts val="1000"/>
              </a:spcBef>
              <a:spcAft>
                <a:spcPct val="0"/>
              </a:spcAft>
              <a:buClr>
                <a:srgbClr val="8AD0D6"/>
              </a:buClr>
              <a:buSzPct val="80000"/>
              <a:buFont typeface="Wingdings 3" panose="05040102010807070707" charset="2"/>
              <a:buChar char=""/>
              <a:defRPr sz="1400">
                <a:solidFill>
                  <a:schemeClr val="tx1"/>
                </a:solidFill>
                <a:latin typeface="Century Gothic" charset="0"/>
                <a:ea typeface="宋体" charset="-122"/>
              </a:defRPr>
            </a:lvl8pPr>
            <a:lvl9pPr marL="3886200" indent="-228600" eaLnBrk="0" fontAlgn="base" hangingPunct="0">
              <a:spcBef>
                <a:spcPts val="1000"/>
              </a:spcBef>
              <a:spcAft>
                <a:spcPct val="0"/>
              </a:spcAft>
              <a:buClr>
                <a:srgbClr val="8AD0D6"/>
              </a:buClr>
              <a:buSzPct val="80000"/>
              <a:buFont typeface="Wingdings 3" panose="05040102010807070707" charset="2"/>
              <a:buChar char=""/>
              <a:defRPr sz="1400">
                <a:solidFill>
                  <a:schemeClr val="tx1"/>
                </a:solidFill>
                <a:latin typeface="Century Gothic" charset="0"/>
                <a:ea typeface="宋体" charset="-122"/>
              </a:defRPr>
            </a:lvl9pPr>
          </a:lstStyle>
          <a:p>
            <a:pPr eaLnBrk="1" hangingPunct="1">
              <a:spcBef>
                <a:spcPct val="0"/>
              </a:spcBef>
              <a:buClrTx/>
              <a:buSzTx/>
              <a:buFontTx/>
              <a:buNone/>
            </a:pPr>
            <a:r>
              <a:rPr lang="en-US" altLang="zh-CN" sz="2800" dirty="0">
                <a:solidFill>
                  <a:srgbClr val="FF0000"/>
                </a:solidFill>
                <a:latin typeface="华文新魏" panose="02010800040101010101" charset="-122"/>
                <a:ea typeface="华文新魏" panose="02010800040101010101" charset="-122"/>
              </a:rPr>
              <a:t>Layer – </a:t>
            </a:r>
            <a:r>
              <a:rPr lang="zh-CN" altLang="en-US" sz="2800" dirty="0">
                <a:solidFill>
                  <a:srgbClr val="FF0000"/>
                </a:solidFill>
                <a:latin typeface="华文新魏" panose="02010800040101010101" charset="-122"/>
                <a:ea typeface="华文新魏" panose="02010800040101010101" charset="-122"/>
              </a:rPr>
              <a:t>层</a:t>
            </a:r>
            <a:endParaRPr lang="en-US" altLang="zh-CN" sz="2800" dirty="0">
              <a:solidFill>
                <a:srgbClr val="FF0000"/>
              </a:solidFill>
              <a:latin typeface="华文新魏" panose="02010800040101010101" charset="-122"/>
              <a:ea typeface="华文新魏" panose="02010800040101010101" charset="-122"/>
            </a:endParaRPr>
          </a:p>
        </p:txBody>
      </p:sp>
      <p:sp>
        <p:nvSpPr>
          <p:cNvPr id="4" name="下箭头 3"/>
          <p:cNvSpPr/>
          <p:nvPr/>
        </p:nvSpPr>
        <p:spPr>
          <a:xfrm>
            <a:off x="5561906" y="4809245"/>
            <a:ext cx="239288" cy="54224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pic>
        <p:nvPicPr>
          <p:cNvPr id="2" name="图片 1"/>
          <p:cNvPicPr>
            <a:picLocks noChangeAspect="1"/>
          </p:cNvPicPr>
          <p:nvPr/>
        </p:nvPicPr>
        <p:blipFill>
          <a:blip r:embed="rId2"/>
          <a:stretch>
            <a:fillRect/>
          </a:stretch>
        </p:blipFill>
        <p:spPr>
          <a:xfrm>
            <a:off x="7749858" y="3782402"/>
            <a:ext cx="3374390" cy="161006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0"/>
                                        <p:tgtEl>
                                          <p:spTgt spid="4"/>
                                        </p:tgtEl>
                                      </p:cBhvr>
                                    </p:animEffect>
                                    <p:anim calcmode="lin" valueType="num">
                                      <p:cBhvr>
                                        <p:cTn id="8" dur="2000" fill="hold"/>
                                        <p:tgtEl>
                                          <p:spTgt spid="4"/>
                                        </p:tgtEl>
                                        <p:attrNameLst>
                                          <p:attrName>ppt_w</p:attrName>
                                        </p:attrNameLst>
                                      </p:cBhvr>
                                      <p:tavLst>
                                        <p:tav tm="0" fmla="#ppt_w*sin(2.5*pi*$)">
                                          <p:val>
                                            <p:fltVal val="0"/>
                                          </p:val>
                                        </p:tav>
                                        <p:tav tm="100000">
                                          <p:val>
                                            <p:fltVal val="1"/>
                                          </p:val>
                                        </p:tav>
                                      </p:tavLst>
                                    </p:anim>
                                    <p:anim calcmode="lin" valueType="num">
                                      <p:cBhvr>
                                        <p:cTn id="9" dur="2000" fill="hold"/>
                                        <p:tgtEl>
                                          <p:spTgt spid="4"/>
                                        </p:tgtEl>
                                        <p:attrNameLst>
                                          <p:attrName>ppt_h</p:attrName>
                                        </p:attrNameLst>
                                      </p:cBhvr>
                                      <p:tavLst>
                                        <p:tav tm="0">
                                          <p:val>
                                            <p:strVal val="#ppt_h"/>
                                          </p:val>
                                        </p:tav>
                                        <p:tav tm="100000">
                                          <p:val>
                                            <p:strVal val="#ppt_h"/>
                                          </p:val>
                                        </p:tav>
                                      </p:tavLst>
                                    </p:anim>
                                  </p:childTnLst>
                                </p:cTn>
                              </p:par>
                            </p:childTnLst>
                          </p:cTn>
                        </p:par>
                        <p:par>
                          <p:cTn id="10" fill="hold">
                            <p:stCondLst>
                              <p:cond delay="2000"/>
                            </p:stCondLst>
                            <p:childTnLst>
                              <p:par>
                                <p:cTn id="11" presetID="42" presetClass="entr" presetSubtype="0"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1000"/>
                                        <p:tgtEl>
                                          <p:spTgt spid="3"/>
                                        </p:tgtEl>
                                      </p:cBhvr>
                                    </p:animEffect>
                                    <p:anim calcmode="lin" valueType="num">
                                      <p:cBhvr>
                                        <p:cTn id="14" dur="1000" fill="hold"/>
                                        <p:tgtEl>
                                          <p:spTgt spid="3"/>
                                        </p:tgtEl>
                                        <p:attrNameLst>
                                          <p:attrName>ppt_x</p:attrName>
                                        </p:attrNameLst>
                                      </p:cBhvr>
                                      <p:tavLst>
                                        <p:tav tm="0">
                                          <p:val>
                                            <p:strVal val="#ppt_x"/>
                                          </p:val>
                                        </p:tav>
                                        <p:tav tm="100000">
                                          <p:val>
                                            <p:strVal val="#ppt_x"/>
                                          </p:val>
                                        </p:tav>
                                      </p:tavLst>
                                    </p:anim>
                                    <p:anim calcmode="lin" valueType="num">
                                      <p:cBhvr>
                                        <p:cTn id="15"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1"/>
          <a:tile tx="0" ty="0" sx="100000" sy="100000" flip="none" algn="tl"/>
        </a:blipFill>
        <a:effectLst/>
      </p:bgPr>
    </p:bg>
    <p:spTree>
      <p:nvGrpSpPr>
        <p:cNvPr id="1" name=""/>
        <p:cNvGrpSpPr/>
        <p:nvPr/>
      </p:nvGrpSpPr>
      <p:grpSpPr>
        <a:xfrm>
          <a:off x="0" y="0"/>
          <a:ext cx="0" cy="0"/>
          <a:chOff x="0" y="0"/>
          <a:chExt cx="0" cy="0"/>
        </a:xfrm>
      </p:grpSpPr>
      <p:sp>
        <p:nvSpPr>
          <p:cNvPr id="25602" name="标题 1"/>
          <p:cNvSpPr>
            <a:spLocks noGrp="1"/>
          </p:cNvSpPr>
          <p:nvPr>
            <p:ph type="title"/>
          </p:nvPr>
        </p:nvSpPr>
        <p:spPr>
          <a:xfrm>
            <a:off x="1916113" y="188913"/>
            <a:ext cx="8229600" cy="1143000"/>
          </a:xfrm>
        </p:spPr>
        <p:txBody>
          <a:bodyPr/>
          <a:lstStyle/>
          <a:p>
            <a:pPr eaLnBrk="1" hangingPunct="1"/>
            <a:r>
              <a:rPr lang="en-US" altLang="zh-CN" sz="3200" dirty="0">
                <a:solidFill>
                  <a:srgbClr val="FF0000"/>
                </a:solidFill>
                <a:latin typeface="华文新魏" panose="02010800040101010101" charset="-122"/>
                <a:ea typeface="华文新魏" panose="02010800040101010101" charset="-122"/>
              </a:rPr>
              <a:t>Layer – </a:t>
            </a:r>
            <a:r>
              <a:rPr lang="zh-CN" altLang="en-US" sz="3200" dirty="0">
                <a:solidFill>
                  <a:srgbClr val="FF0000"/>
                </a:solidFill>
                <a:latin typeface="华文新魏" panose="02010800040101010101" charset="-122"/>
                <a:ea typeface="华文新魏" panose="02010800040101010101" charset="-122"/>
              </a:rPr>
              <a:t>层</a:t>
            </a:r>
            <a:endParaRPr lang="zh-CN" altLang="en-US" sz="3200" dirty="0">
              <a:solidFill>
                <a:srgbClr val="FF0000"/>
              </a:solidFill>
              <a:latin typeface="华文新魏" panose="02010800040101010101" charset="-122"/>
              <a:ea typeface="华文新魏" panose="02010800040101010101" charset="-122"/>
            </a:endParaRPr>
          </a:p>
        </p:txBody>
      </p:sp>
      <p:sp>
        <p:nvSpPr>
          <p:cNvPr id="25603" name="内容占位符 2"/>
          <p:cNvSpPr>
            <a:spLocks noGrp="1"/>
          </p:cNvSpPr>
          <p:nvPr>
            <p:ph idx="1"/>
          </p:nvPr>
        </p:nvSpPr>
        <p:spPr>
          <a:xfrm>
            <a:off x="1992313" y="1341439"/>
            <a:ext cx="8424862" cy="5183187"/>
          </a:xfrm>
        </p:spPr>
        <p:txBody>
          <a:bodyPr>
            <a:normAutofit/>
          </a:bodyPr>
          <a:lstStyle/>
          <a:p>
            <a:pPr marL="0" indent="0">
              <a:buNone/>
            </a:pPr>
            <a:r>
              <a:rPr lang="en-US" altLang="zh-CN" sz="2000" dirty="0">
                <a:latin typeface="华文新魏" panose="02010800040101010101" charset="-122"/>
                <a:ea typeface="华文新魏" panose="02010800040101010101" charset="-122"/>
              </a:rPr>
              <a:t>1</a:t>
            </a:r>
            <a:r>
              <a:rPr lang="zh-CN" altLang="en-US" sz="2000" dirty="0">
                <a:latin typeface="华文新魏" panose="02010800040101010101" charset="-122"/>
                <a:ea typeface="华文新魏" panose="02010800040101010101" charset="-122"/>
              </a:rPr>
              <a:t>、当符合以下条件时，浏览器会生成一个</a:t>
            </a:r>
            <a:r>
              <a:rPr lang="en-US" altLang="zh-CN" sz="2000" dirty="0">
                <a:latin typeface="华文新魏" panose="02010800040101010101" charset="-122"/>
                <a:ea typeface="华文新魏" panose="02010800040101010101" charset="-122"/>
              </a:rPr>
              <a:t>layer</a:t>
            </a:r>
            <a:r>
              <a:rPr lang="zh-CN" altLang="en-US" sz="2000" dirty="0">
                <a:latin typeface="华文新魏" panose="02010800040101010101" charset="-122"/>
                <a:ea typeface="华文新魏" panose="02010800040101010101" charset="-122"/>
              </a:rPr>
              <a:t>：</a:t>
            </a:r>
            <a:endParaRPr lang="en-US" altLang="zh-CN" sz="2000" dirty="0">
              <a:latin typeface="华文新魏" panose="02010800040101010101" charset="-122"/>
              <a:ea typeface="华文新魏" panose="02010800040101010101" charset="-122"/>
            </a:endParaRPr>
          </a:p>
          <a:p>
            <a:pPr marL="0" indent="0">
              <a:buNone/>
            </a:pPr>
            <a:r>
              <a:rPr lang="en-US" altLang="zh-CN" sz="2000" dirty="0">
                <a:latin typeface="华文新魏" panose="02010800040101010101" charset="-122"/>
                <a:ea typeface="华文新魏" panose="02010800040101010101" charset="-122"/>
              </a:rPr>
              <a:t>      </a:t>
            </a:r>
            <a:r>
              <a:rPr lang="zh-CN" altLang="en-US" sz="2000" dirty="0">
                <a:latin typeface="华文新魏" panose="02010800040101010101" charset="-122"/>
                <a:ea typeface="华文新魏" panose="02010800040101010101" charset="-122"/>
              </a:rPr>
              <a:t>* </a:t>
            </a:r>
            <a:r>
              <a:rPr lang="en-US" altLang="zh-CN" sz="2000" dirty="0">
                <a:latin typeface="华文新魏" panose="02010800040101010101" charset="-122"/>
                <a:ea typeface="华文新魏" panose="02010800040101010101" charset="-122"/>
              </a:rPr>
              <a:t>3d</a:t>
            </a:r>
            <a:r>
              <a:rPr lang="zh-CN" altLang="en-US" sz="2000" dirty="0">
                <a:latin typeface="华文新魏" panose="02010800040101010101" charset="-122"/>
                <a:ea typeface="华文新魏" panose="02010800040101010101" charset="-122"/>
              </a:rPr>
              <a:t>或透视</a:t>
            </a:r>
            <a:r>
              <a:rPr lang="zh-CN" altLang="en-US" sz="2000" dirty="0" smtClean="0">
                <a:latin typeface="华文新魏" panose="02010800040101010101" charset="-122"/>
                <a:ea typeface="华文新魏" panose="02010800040101010101" charset="-122"/>
              </a:rPr>
              <a:t>变换</a:t>
            </a:r>
            <a:r>
              <a:rPr lang="en-US" altLang="zh-CN" sz="2000" dirty="0" smtClean="0">
                <a:latin typeface="华文新魏" panose="02010800040101010101" charset="-122"/>
                <a:ea typeface="华文新魏" panose="02010800040101010101" charset="-122"/>
              </a:rPr>
              <a:t>(perspective, transform)</a:t>
            </a:r>
            <a:r>
              <a:rPr lang="zh-CN" altLang="en-US" sz="2000" dirty="0" smtClean="0">
                <a:latin typeface="华文新魏" panose="02010800040101010101" charset="-122"/>
                <a:ea typeface="华文新魏" panose="02010800040101010101" charset="-122"/>
              </a:rPr>
              <a:t>属性</a:t>
            </a:r>
            <a:endParaRPr lang="en-US" altLang="zh-CN" sz="2000" dirty="0">
              <a:latin typeface="华文新魏" panose="02010800040101010101" charset="-122"/>
              <a:ea typeface="华文新魏" panose="02010800040101010101" charset="-122"/>
            </a:endParaRPr>
          </a:p>
          <a:p>
            <a:pPr marL="0" indent="0">
              <a:buNone/>
            </a:pPr>
            <a:r>
              <a:rPr lang="en-US" altLang="zh-CN" sz="2000" dirty="0">
                <a:latin typeface="华文新魏" panose="02010800040101010101" charset="-122"/>
                <a:ea typeface="华文新魏" panose="02010800040101010101" charset="-122"/>
              </a:rPr>
              <a:t>      </a:t>
            </a:r>
            <a:r>
              <a:rPr lang="zh-CN" altLang="en-US" sz="2000" dirty="0">
                <a:latin typeface="华文新魏" panose="02010800040101010101" charset="-122"/>
                <a:ea typeface="华文新魏" panose="02010800040101010101" charset="-122"/>
              </a:rPr>
              <a:t>* 使用</a:t>
            </a:r>
            <a:r>
              <a:rPr lang="en-US" altLang="zh-CN" sz="2000" dirty="0">
                <a:latin typeface="华文新魏" panose="02010800040101010101" charset="-122"/>
                <a:ea typeface="华文新魏" panose="02010800040101010101" charset="-122"/>
              </a:rPr>
              <a:t>animation</a:t>
            </a:r>
            <a:r>
              <a:rPr lang="zh-CN" altLang="en-US" sz="2000" dirty="0">
                <a:latin typeface="华文新魏" panose="02010800040101010101" charset="-122"/>
                <a:ea typeface="华文新魏" panose="02010800040101010101" charset="-122"/>
              </a:rPr>
              <a:t>，</a:t>
            </a:r>
            <a:r>
              <a:rPr lang="en-US" altLang="zh-CN" sz="2000" dirty="0">
                <a:latin typeface="华文新魏" panose="02010800040101010101" charset="-122"/>
                <a:ea typeface="华文新魏" panose="02010800040101010101" charset="-122"/>
              </a:rPr>
              <a:t>transition</a:t>
            </a:r>
            <a:r>
              <a:rPr lang="zh-CN" altLang="en-US" sz="2000" dirty="0">
                <a:latin typeface="华文新魏" panose="02010800040101010101" charset="-122"/>
                <a:ea typeface="华文新魏" panose="02010800040101010101" charset="-122"/>
              </a:rPr>
              <a:t>改变</a:t>
            </a:r>
            <a:r>
              <a:rPr lang="en-US" altLang="zh-CN" sz="2000" dirty="0">
                <a:latin typeface="华文新魏" panose="02010800040101010101" charset="-122"/>
                <a:ea typeface="华文新魏" panose="02010800040101010101" charset="-122"/>
              </a:rPr>
              <a:t>opacity</a:t>
            </a:r>
            <a:r>
              <a:rPr lang="zh-CN" altLang="en-US" sz="2000" dirty="0">
                <a:latin typeface="华文新魏" panose="02010800040101010101" charset="-122"/>
                <a:ea typeface="华文新魏" panose="02010800040101010101" charset="-122"/>
              </a:rPr>
              <a:t>，</a:t>
            </a:r>
            <a:r>
              <a:rPr lang="en-US" altLang="zh-CN" sz="2000" dirty="0">
                <a:latin typeface="华文新魏" panose="02010800040101010101" charset="-122"/>
                <a:ea typeface="华文新魏" panose="02010800040101010101" charset="-122"/>
              </a:rPr>
              <a:t>transform</a:t>
            </a:r>
            <a:r>
              <a:rPr lang="zh-CN" altLang="en-US" sz="2000" dirty="0">
                <a:latin typeface="华文新魏" panose="02010800040101010101" charset="-122"/>
                <a:ea typeface="华文新魏" panose="02010800040101010101" charset="-122"/>
              </a:rPr>
              <a:t>的元素</a:t>
            </a:r>
            <a:endParaRPr lang="en-US" altLang="zh-CN" sz="2000" dirty="0">
              <a:latin typeface="华文新魏" panose="02010800040101010101" charset="-122"/>
              <a:ea typeface="华文新魏" panose="02010800040101010101" charset="-122"/>
            </a:endParaRPr>
          </a:p>
          <a:p>
            <a:pPr marL="0" indent="0">
              <a:buNone/>
            </a:pPr>
            <a:r>
              <a:rPr lang="en-US" altLang="zh-CN" sz="2000" dirty="0">
                <a:latin typeface="华文新魏" panose="02010800040101010101" charset="-122"/>
                <a:ea typeface="华文新魏" panose="02010800040101010101" charset="-122"/>
              </a:rPr>
              <a:t>      </a:t>
            </a:r>
            <a:r>
              <a:rPr lang="zh-CN" altLang="en-US" sz="2000" dirty="0">
                <a:latin typeface="华文新魏" panose="02010800040101010101" charset="-122"/>
                <a:ea typeface="华文新魏" panose="02010800040101010101" charset="-122"/>
              </a:rPr>
              <a:t>* </a:t>
            </a:r>
            <a:r>
              <a:rPr lang="en-US" altLang="zh-CN" sz="2000" dirty="0">
                <a:latin typeface="华文新魏" panose="02010800040101010101" charset="-122"/>
                <a:ea typeface="华文新魏" panose="02010800040101010101" charset="-122"/>
              </a:rPr>
              <a:t> video</a:t>
            </a:r>
            <a:endParaRPr lang="en-US" altLang="zh-CN" sz="2000" dirty="0">
              <a:latin typeface="华文新魏" panose="02010800040101010101" charset="-122"/>
              <a:ea typeface="华文新魏" panose="02010800040101010101" charset="-122"/>
            </a:endParaRPr>
          </a:p>
          <a:p>
            <a:pPr marL="0" indent="0">
              <a:buNone/>
            </a:pPr>
            <a:r>
              <a:rPr lang="en-US" altLang="zh-CN" sz="2000" dirty="0">
                <a:latin typeface="华文新魏" panose="02010800040101010101" charset="-122"/>
                <a:ea typeface="华文新魏" panose="02010800040101010101" charset="-122"/>
              </a:rPr>
              <a:t>      </a:t>
            </a:r>
            <a:r>
              <a:rPr lang="zh-CN" altLang="en-US" sz="2000" dirty="0">
                <a:latin typeface="华文新魏" panose="02010800040101010101" charset="-122"/>
                <a:ea typeface="华文新魏" panose="02010800040101010101" charset="-122"/>
              </a:rPr>
              <a:t>*  </a:t>
            </a:r>
            <a:r>
              <a:rPr lang="en-US" altLang="zh-CN" sz="2000" dirty="0" err="1">
                <a:latin typeface="华文新魏" panose="02010800040101010101" charset="-122"/>
                <a:ea typeface="华文新魏" panose="02010800040101010101" charset="-122"/>
              </a:rPr>
              <a:t>webgl</a:t>
            </a:r>
            <a:r>
              <a:rPr lang="zh-CN" altLang="en-US" sz="2000" dirty="0">
                <a:latin typeface="华文新魏" panose="02010800040101010101" charset="-122"/>
                <a:ea typeface="华文新魏" panose="02010800040101010101" charset="-122"/>
              </a:rPr>
              <a:t>、</a:t>
            </a:r>
            <a:r>
              <a:rPr lang="en-US" altLang="zh-CN" sz="2000" dirty="0">
                <a:latin typeface="华文新魏" panose="02010800040101010101" charset="-122"/>
                <a:ea typeface="华文新魏" panose="02010800040101010101" charset="-122"/>
              </a:rPr>
              <a:t>canvas</a:t>
            </a:r>
            <a:endParaRPr lang="en-US" altLang="zh-CN" sz="2000" dirty="0">
              <a:latin typeface="华文新魏" panose="02010800040101010101" charset="-122"/>
              <a:ea typeface="华文新魏" panose="02010800040101010101" charset="-122"/>
            </a:endParaRPr>
          </a:p>
          <a:p>
            <a:pPr marL="0" indent="0">
              <a:buNone/>
            </a:pPr>
            <a:r>
              <a:rPr lang="en-US" altLang="zh-CN" sz="2000" dirty="0">
                <a:latin typeface="华文新魏" panose="02010800040101010101" charset="-122"/>
                <a:ea typeface="华文新魏" panose="02010800040101010101" charset="-122"/>
              </a:rPr>
              <a:t>      </a:t>
            </a:r>
            <a:r>
              <a:rPr lang="zh-CN" altLang="en-US" sz="2000" dirty="0">
                <a:latin typeface="华文新魏" panose="02010800040101010101" charset="-122"/>
                <a:ea typeface="华文新魏" panose="02010800040101010101" charset="-122"/>
              </a:rPr>
              <a:t>*  </a:t>
            </a:r>
            <a:r>
              <a:rPr lang="en-US" altLang="zh-CN" sz="2000" dirty="0">
                <a:latin typeface="华文新魏" panose="02010800040101010101" charset="-122"/>
                <a:ea typeface="华文新魏" panose="02010800040101010101" charset="-122"/>
              </a:rPr>
              <a:t>flash</a:t>
            </a:r>
            <a:endParaRPr lang="en-US" altLang="zh-CN" sz="2000" dirty="0">
              <a:latin typeface="华文新魏" panose="02010800040101010101" charset="-122"/>
              <a:ea typeface="华文新魏" panose="02010800040101010101" charset="-122"/>
            </a:endParaRPr>
          </a:p>
          <a:p>
            <a:pPr marL="0" indent="0">
              <a:buNone/>
            </a:pPr>
            <a:r>
              <a:rPr lang="en-US" altLang="zh-CN" sz="2000" dirty="0">
                <a:latin typeface="华文新魏" panose="02010800040101010101" charset="-122"/>
                <a:ea typeface="华文新魏" panose="02010800040101010101" charset="-122"/>
              </a:rPr>
              <a:t>      </a:t>
            </a:r>
            <a:r>
              <a:rPr lang="zh-CN" altLang="en-US" sz="2000" dirty="0">
                <a:latin typeface="华文新魏" panose="02010800040101010101" charset="-122"/>
                <a:ea typeface="华文新魏" panose="02010800040101010101" charset="-122"/>
              </a:rPr>
              <a:t>*  </a:t>
            </a:r>
            <a:r>
              <a:rPr lang="en-US" altLang="zh-CN" sz="2000" dirty="0" err="1">
                <a:latin typeface="华文新魏" panose="02010800040101010101" charset="-122"/>
                <a:ea typeface="华文新魏" panose="02010800040101010101" charset="-122"/>
              </a:rPr>
              <a:t>css</a:t>
            </a:r>
            <a:r>
              <a:rPr lang="en-US" altLang="zh-CN" sz="2000" dirty="0">
                <a:latin typeface="华文新魏" panose="02010800040101010101" charset="-122"/>
                <a:ea typeface="华文新魏" panose="02010800040101010101" charset="-122"/>
              </a:rPr>
              <a:t> filters</a:t>
            </a:r>
            <a:endParaRPr lang="en-US" altLang="zh-CN" sz="2000" dirty="0">
              <a:latin typeface="华文新魏" panose="02010800040101010101" charset="-122"/>
              <a:ea typeface="华文新魏" panose="02010800040101010101" charset="-122"/>
            </a:endParaRPr>
          </a:p>
          <a:p>
            <a:pPr marL="0" indent="0">
              <a:buNone/>
            </a:pPr>
            <a:r>
              <a:rPr lang="en-US" altLang="zh-CN" sz="2000" dirty="0">
                <a:latin typeface="华文新魏" panose="02010800040101010101" charset="-122"/>
                <a:ea typeface="华文新魏" panose="02010800040101010101" charset="-122"/>
              </a:rPr>
              <a:t>      </a:t>
            </a:r>
            <a:r>
              <a:rPr lang="zh-CN" altLang="en-US" sz="2000" dirty="0">
                <a:latin typeface="华文新魏" panose="02010800040101010101" charset="-122"/>
                <a:ea typeface="华文新魏" panose="02010800040101010101" charset="-122"/>
              </a:rPr>
              <a:t>* 覆盖在</a:t>
            </a:r>
            <a:r>
              <a:rPr lang="en-US" altLang="zh-CN" sz="2000" dirty="0">
                <a:latin typeface="华文新魏" panose="02010800040101010101" charset="-122"/>
                <a:ea typeface="华文新魏" panose="02010800040101010101" charset="-122"/>
              </a:rPr>
              <a:t>layer</a:t>
            </a:r>
            <a:r>
              <a:rPr lang="zh-CN" altLang="en-US" sz="2000" dirty="0">
                <a:latin typeface="华文新魏" panose="02010800040101010101" charset="-122"/>
                <a:ea typeface="华文新魏" panose="02010800040101010101" charset="-122"/>
              </a:rPr>
              <a:t>上的元素</a:t>
            </a:r>
            <a:r>
              <a:rPr lang="en-US" altLang="zh-CN" sz="2000" dirty="0">
                <a:latin typeface="华文新魏" panose="02010800040101010101" charset="-122"/>
                <a:ea typeface="华文新魏" panose="02010800040101010101" charset="-122"/>
              </a:rPr>
              <a:t>(</a:t>
            </a:r>
            <a:r>
              <a:rPr lang="en-US" altLang="zh-CN" sz="2000" dirty="0" err="1">
                <a:latin typeface="华文新魏" panose="02010800040101010101" charset="-122"/>
                <a:ea typeface="华文新魏" panose="02010800040101010101" charset="-122"/>
              </a:rPr>
              <a:t>ps</a:t>
            </a:r>
            <a:r>
              <a:rPr lang="en-US" altLang="zh-CN" sz="2000" dirty="0">
                <a:latin typeface="华文新魏" panose="02010800040101010101" charset="-122"/>
                <a:ea typeface="华文新魏" panose="02010800040101010101" charset="-122"/>
              </a:rPr>
              <a:t>: </a:t>
            </a:r>
            <a:r>
              <a:rPr lang="zh-CN" altLang="en-US" sz="2000" dirty="0">
                <a:latin typeface="华文新魏" panose="02010800040101010101" charset="-122"/>
                <a:ea typeface="华文新魏" panose="02010800040101010101" charset="-122"/>
              </a:rPr>
              <a:t>层级比</a:t>
            </a:r>
            <a:r>
              <a:rPr lang="en-US" altLang="zh-CN" sz="2000" dirty="0">
                <a:latin typeface="华文新魏" panose="02010800040101010101" charset="-122"/>
                <a:ea typeface="华文新魏" panose="02010800040101010101" charset="-122"/>
              </a:rPr>
              <a:t>layer</a:t>
            </a:r>
            <a:r>
              <a:rPr lang="zh-CN" altLang="en-US" sz="2000" dirty="0">
                <a:latin typeface="华文新魏" panose="02010800040101010101" charset="-122"/>
                <a:ea typeface="华文新魏" panose="02010800040101010101" charset="-122"/>
              </a:rPr>
              <a:t>元素高的元素</a:t>
            </a:r>
            <a:r>
              <a:rPr lang="en-US" altLang="zh-CN" sz="2000" dirty="0">
                <a:latin typeface="华文新魏" panose="02010800040101010101" charset="-122"/>
                <a:ea typeface="华文新魏" panose="02010800040101010101" charset="-122"/>
              </a:rPr>
              <a:t>)</a:t>
            </a:r>
            <a:endParaRPr lang="en-US" altLang="zh-CN" sz="2000" dirty="0">
              <a:latin typeface="华文新魏" panose="02010800040101010101" charset="-122"/>
              <a:ea typeface="华文新魏" panose="02010800040101010101" charset="-122"/>
            </a:endParaRPr>
          </a:p>
          <a:p>
            <a:pPr marL="0" indent="0">
              <a:buNone/>
            </a:pPr>
            <a:endParaRPr lang="en-US" altLang="zh-CN" sz="2000" dirty="0">
              <a:latin typeface="华文新魏" panose="02010800040101010101" charset="-122"/>
              <a:ea typeface="华文新魏" panose="02010800040101010101" charset="-122"/>
            </a:endParaRPr>
          </a:p>
          <a:p>
            <a:pPr marL="0" indent="0">
              <a:buNone/>
            </a:pPr>
            <a:r>
              <a:rPr lang="en-US" altLang="zh-CN" sz="2000" dirty="0">
                <a:latin typeface="华文新魏" panose="02010800040101010101" charset="-122"/>
                <a:ea typeface="华文新魏" panose="02010800040101010101" charset="-122"/>
              </a:rPr>
              <a:t>2</a:t>
            </a:r>
            <a:r>
              <a:rPr lang="zh-CN" altLang="en-US" sz="2000" dirty="0">
                <a:latin typeface="华文新魏" panose="02010800040101010101" charset="-122"/>
                <a:ea typeface="华文新魏" panose="02010800040101010101" charset="-122"/>
              </a:rPr>
              <a:t>、当改变</a:t>
            </a:r>
            <a:r>
              <a:rPr lang="en-US" altLang="zh-CN" sz="2000" dirty="0">
                <a:latin typeface="华文新魏" panose="02010800040101010101" charset="-122"/>
                <a:ea typeface="华文新魏" panose="02010800040101010101" charset="-122"/>
              </a:rPr>
              <a:t>layer</a:t>
            </a:r>
            <a:r>
              <a:rPr lang="zh-CN" altLang="en-US" sz="2000" dirty="0">
                <a:latin typeface="华文新魏" panose="02010800040101010101" charset="-122"/>
                <a:ea typeface="华文新魏" panose="02010800040101010101" charset="-122"/>
              </a:rPr>
              <a:t>的</a:t>
            </a:r>
            <a:r>
              <a:rPr lang="en-US" altLang="zh-CN" sz="2000" dirty="0">
                <a:latin typeface="华文新魏" panose="02010800040101010101" charset="-122"/>
                <a:ea typeface="华文新魏" panose="02010800040101010101" charset="-122"/>
              </a:rPr>
              <a:t>transform</a:t>
            </a:r>
            <a:r>
              <a:rPr lang="zh-CN" altLang="en-US" sz="2000" dirty="0">
                <a:latin typeface="华文新魏" panose="02010800040101010101" charset="-122"/>
                <a:ea typeface="华文新魏" panose="02010800040101010101" charset="-122"/>
              </a:rPr>
              <a:t>、</a:t>
            </a:r>
            <a:r>
              <a:rPr lang="en-US" altLang="zh-CN" sz="2000" dirty="0">
                <a:latin typeface="华文新魏" panose="02010800040101010101" charset="-122"/>
                <a:ea typeface="华文新魏" panose="02010800040101010101" charset="-122"/>
              </a:rPr>
              <a:t>opacity</a:t>
            </a:r>
            <a:r>
              <a:rPr lang="zh-CN" altLang="en-US" sz="2000" dirty="0">
                <a:latin typeface="华文新魏" panose="02010800040101010101" charset="-122"/>
                <a:ea typeface="华文新魏" panose="02010800040101010101" charset="-122"/>
              </a:rPr>
              <a:t>、</a:t>
            </a:r>
            <a:r>
              <a:rPr lang="en-US" altLang="zh-CN" sz="2000" dirty="0">
                <a:latin typeface="华文新魏" panose="02010800040101010101" charset="-122"/>
                <a:ea typeface="华文新魏" panose="02010800040101010101" charset="-122"/>
              </a:rPr>
              <a:t>filter</a:t>
            </a:r>
            <a:r>
              <a:rPr lang="zh-CN" altLang="en-US" sz="2000" dirty="0">
                <a:latin typeface="华文新魏" panose="02010800040101010101" charset="-122"/>
                <a:ea typeface="华文新魏" panose="02010800040101010101" charset="-122"/>
              </a:rPr>
              <a:t>属性时，渲染会跳过</a:t>
            </a:r>
            <a:r>
              <a:rPr lang="en-US" altLang="zh-CN" sz="2000" dirty="0">
                <a:latin typeface="华文新魏" panose="02010800040101010101" charset="-122"/>
                <a:ea typeface="华文新魏" panose="02010800040101010101" charset="-122"/>
              </a:rPr>
              <a:t>Layout</a:t>
            </a:r>
            <a:r>
              <a:rPr lang="zh-CN" altLang="en-US" sz="2000" dirty="0">
                <a:latin typeface="华文新魏" panose="02010800040101010101" charset="-122"/>
                <a:ea typeface="华文新魏" panose="02010800040101010101" charset="-122"/>
              </a:rPr>
              <a:t>、</a:t>
            </a:r>
            <a:r>
              <a:rPr lang="en-US" altLang="zh-CN" sz="2000" dirty="0">
                <a:latin typeface="华文新魏" panose="02010800040101010101" charset="-122"/>
                <a:ea typeface="华文新魏" panose="02010800040101010101" charset="-122"/>
              </a:rPr>
              <a:t>Paint</a:t>
            </a:r>
            <a:r>
              <a:rPr lang="zh-CN" altLang="en-US" sz="2000" dirty="0">
                <a:latin typeface="华文新魏" panose="02010800040101010101" charset="-122"/>
                <a:ea typeface="华文新魏" panose="02010800040101010101" charset="-122"/>
              </a:rPr>
              <a:t>直接通知</a:t>
            </a:r>
            <a:r>
              <a:rPr lang="en-US" altLang="zh-CN" sz="2000" dirty="0">
                <a:latin typeface="华文新魏" panose="02010800040101010101" charset="-122"/>
                <a:ea typeface="华文新魏" panose="02010800040101010101" charset="-122"/>
              </a:rPr>
              <a:t>GPU</a:t>
            </a:r>
            <a:r>
              <a:rPr lang="zh-CN" altLang="en-US" sz="2000" dirty="0">
                <a:latin typeface="华文新魏" panose="02010800040101010101" charset="-122"/>
                <a:ea typeface="华文新魏" panose="02010800040101010101" charset="-122"/>
              </a:rPr>
              <a:t>对</a:t>
            </a:r>
            <a:r>
              <a:rPr lang="en-US" altLang="zh-CN" sz="2000" dirty="0">
                <a:latin typeface="华文新魏" panose="02010800040101010101" charset="-122"/>
                <a:ea typeface="华文新魏" panose="02010800040101010101" charset="-122"/>
              </a:rPr>
              <a:t>Layer</a:t>
            </a:r>
            <a:r>
              <a:rPr lang="zh-CN" altLang="en-US" sz="2000" dirty="0">
                <a:latin typeface="华文新魏" panose="02010800040101010101" charset="-122"/>
                <a:ea typeface="华文新魏" panose="02010800040101010101" charset="-122"/>
              </a:rPr>
              <a:t>做变换</a:t>
            </a:r>
            <a:r>
              <a:rPr lang="zh-CN" altLang="en-US" sz="2000" dirty="0">
                <a:solidFill>
                  <a:srgbClr val="FF0000"/>
                </a:solidFill>
                <a:latin typeface="华文新魏" panose="02010800040101010101" charset="-122"/>
                <a:ea typeface="华文新魏" panose="02010800040101010101" charset="-122"/>
              </a:rPr>
              <a:t> </a:t>
            </a:r>
            <a:r>
              <a:rPr lang="en-US" altLang="zh-CN" sz="2000" dirty="0">
                <a:latin typeface="华文新魏" panose="02010800040101010101" charset="-122"/>
                <a:ea typeface="华文新魏" panose="02010800040101010101" charset="-122"/>
              </a:rPr>
              <a:t>-&gt;</a:t>
            </a:r>
            <a:r>
              <a:rPr lang="en-US" altLang="zh-CN" sz="2000" dirty="0">
                <a:solidFill>
                  <a:srgbClr val="FF0000"/>
                </a:solidFill>
                <a:latin typeface="华文新魏" panose="02010800040101010101" charset="-122"/>
                <a:ea typeface="华文新魏" panose="02010800040101010101" charset="-122"/>
              </a:rPr>
              <a:t> </a:t>
            </a:r>
            <a:r>
              <a:rPr lang="zh-CN" altLang="en-US" sz="2000" dirty="0">
                <a:solidFill>
                  <a:srgbClr val="FF0000"/>
                </a:solidFill>
                <a:latin typeface="华文新魏" panose="02010800040101010101" charset="-122"/>
                <a:ea typeface="华文新魏" panose="02010800040101010101" charset="-122"/>
              </a:rPr>
              <a:t>进行</a:t>
            </a:r>
            <a:r>
              <a:rPr lang="en-US" altLang="zh-CN" sz="2000" dirty="0">
                <a:latin typeface="华文新魏" panose="02010800040101010101" charset="-122"/>
                <a:ea typeface="华文新魏" panose="02010800040101010101" charset="-122"/>
              </a:rPr>
              <a:t>transform</a:t>
            </a:r>
            <a:r>
              <a:rPr lang="zh-CN" altLang="en-US" sz="2000" dirty="0">
                <a:latin typeface="华文新魏" panose="02010800040101010101" charset="-122"/>
                <a:ea typeface="华文新魏" panose="02010800040101010101" charset="-122"/>
              </a:rPr>
              <a:t>属性</a:t>
            </a:r>
            <a:r>
              <a:rPr lang="zh-CN" altLang="en-US" sz="2000" dirty="0">
                <a:solidFill>
                  <a:srgbClr val="FF0000"/>
                </a:solidFill>
                <a:latin typeface="华文新魏" panose="02010800040101010101" charset="-122"/>
                <a:ea typeface="华文新魏" panose="02010800040101010101" charset="-122"/>
              </a:rPr>
              <a:t>动画</a:t>
            </a:r>
            <a:r>
              <a:rPr lang="zh-CN" altLang="en-US" sz="2000" dirty="0">
                <a:latin typeface="华文新魏" panose="02010800040101010101" charset="-122"/>
                <a:ea typeface="华文新魏" panose="02010800040101010101" charset="-122"/>
              </a:rPr>
              <a:t>的元素有自己的层</a:t>
            </a:r>
            <a:endParaRPr lang="en-US" altLang="zh-CN" sz="2000" dirty="0">
              <a:latin typeface="华文新魏" panose="02010800040101010101" charset="-122"/>
              <a:ea typeface="华文新魏" panose="02010800040101010101" charset="-122"/>
            </a:endParaRPr>
          </a:p>
          <a:p>
            <a:pPr marL="0" indent="0">
              <a:buNone/>
            </a:pPr>
            <a:endParaRPr lang="en-US" altLang="zh-CN" sz="2000" dirty="0">
              <a:latin typeface="华文新魏" panose="02010800040101010101" charset="-122"/>
              <a:ea typeface="华文新魏" panose="02010800040101010101" charset="-122"/>
            </a:endParaRPr>
          </a:p>
          <a:p>
            <a:pPr marL="0" indent="0">
              <a:buNone/>
            </a:pPr>
            <a:endParaRPr lang="en-US" altLang="zh-CN" sz="2000" dirty="0">
              <a:latin typeface="华文新魏" panose="02010800040101010101" charset="-122"/>
              <a:ea typeface="华文新魏" panose="02010800040101010101" charset="-122"/>
            </a:endParaRPr>
          </a:p>
          <a:p>
            <a:pPr marL="0" indent="0">
              <a:buNone/>
            </a:pPr>
            <a:endParaRPr lang="en-US" altLang="zh-CN" sz="2000" dirty="0">
              <a:latin typeface="华文新魏" panose="02010800040101010101" charset="-122"/>
              <a:ea typeface="华文新魏" panose="02010800040101010101" charset="-122"/>
            </a:endParaRPr>
          </a:p>
          <a:p>
            <a:pPr marL="0" indent="0">
              <a:buNone/>
            </a:pPr>
            <a:endParaRPr lang="en-US" altLang="zh-CN" sz="2000" dirty="0">
              <a:latin typeface="华文新魏" panose="02010800040101010101" charset="-122"/>
              <a:ea typeface="华文新魏" panose="02010800040101010101" charset="-122"/>
            </a:endParaRPr>
          </a:p>
        </p:txBody>
      </p:sp>
      <p:graphicFrame>
        <p:nvGraphicFramePr>
          <p:cNvPr id="25604" name="对象 1"/>
          <p:cNvGraphicFramePr>
            <a:graphicFrameLocks noChangeAspect="1"/>
          </p:cNvGraphicFramePr>
          <p:nvPr/>
        </p:nvGraphicFramePr>
        <p:xfrm>
          <a:off x="9966325" y="4103594"/>
          <a:ext cx="901700" cy="711200"/>
        </p:xfrm>
        <a:graphic>
          <a:graphicData uri="http://schemas.openxmlformats.org/presentationml/2006/ole">
            <mc:AlternateContent xmlns:mc="http://schemas.openxmlformats.org/markup-compatibility/2006">
              <mc:Choice xmlns:v="urn:schemas-microsoft-com:vml" Requires="v">
                <p:oleObj spid="_x0000_s12462" name="包装程序外壳对象" showAsIcon="1" r:id="rId2" imgW="901700" imgH="708025" progId="Package">
                  <p:embed/>
                </p:oleObj>
              </mc:Choice>
              <mc:Fallback>
                <p:oleObj name="包装程序外壳对象" showAsIcon="1" r:id="rId2" imgW="901700" imgH="708025" progId="Package">
                  <p:embed/>
                  <p:pic>
                    <p:nvPicPr>
                      <p:cNvPr id="0" name="图片 1246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66325" y="4103594"/>
                        <a:ext cx="901700"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1"/>
          <a:tile tx="0" ty="0" sx="100000" sy="100000" flip="none" algn="tl"/>
        </a:blipFill>
        <a:effectLst/>
      </p:bgPr>
    </p:bg>
    <p:spTree>
      <p:nvGrpSpPr>
        <p:cNvPr id="1" name=""/>
        <p:cNvGrpSpPr/>
        <p:nvPr/>
      </p:nvGrpSpPr>
      <p:grpSpPr>
        <a:xfrm>
          <a:off x="0" y="0"/>
          <a:ext cx="0" cy="0"/>
          <a:chOff x="0" y="0"/>
          <a:chExt cx="0" cy="0"/>
        </a:xfrm>
      </p:grpSpPr>
      <p:sp>
        <p:nvSpPr>
          <p:cNvPr id="26626" name="标题 1"/>
          <p:cNvSpPr>
            <a:spLocks noGrp="1"/>
          </p:cNvSpPr>
          <p:nvPr>
            <p:ph type="title"/>
          </p:nvPr>
        </p:nvSpPr>
        <p:spPr>
          <a:xfrm>
            <a:off x="1916113" y="188913"/>
            <a:ext cx="8229600" cy="1143000"/>
          </a:xfrm>
        </p:spPr>
        <p:txBody>
          <a:bodyPr/>
          <a:lstStyle/>
          <a:p>
            <a:pPr eaLnBrk="1" hangingPunct="1"/>
            <a:r>
              <a:rPr lang="en-US" altLang="zh-CN" sz="3200">
                <a:solidFill>
                  <a:srgbClr val="FF0000"/>
                </a:solidFill>
                <a:latin typeface="华文新魏" panose="02010800040101010101" charset="-122"/>
                <a:ea typeface="华文新魏" panose="02010800040101010101" charset="-122"/>
              </a:rPr>
              <a:t>Layer – </a:t>
            </a:r>
            <a:r>
              <a:rPr lang="zh-CN" altLang="en-US" sz="3200">
                <a:solidFill>
                  <a:srgbClr val="FF0000"/>
                </a:solidFill>
                <a:latin typeface="华文新魏" panose="02010800040101010101" charset="-122"/>
                <a:ea typeface="华文新魏" panose="02010800040101010101" charset="-122"/>
              </a:rPr>
              <a:t>注意项</a:t>
            </a:r>
            <a:endParaRPr lang="zh-CN" altLang="en-US" sz="3200">
              <a:solidFill>
                <a:srgbClr val="FF0000"/>
              </a:solidFill>
              <a:latin typeface="华文新魏" panose="02010800040101010101" charset="-122"/>
              <a:ea typeface="华文新魏" panose="02010800040101010101" charset="-122"/>
            </a:endParaRPr>
          </a:p>
        </p:txBody>
      </p:sp>
      <p:sp>
        <p:nvSpPr>
          <p:cNvPr id="5" name="内容占位符 2"/>
          <p:cNvSpPr>
            <a:spLocks noGrp="1"/>
          </p:cNvSpPr>
          <p:nvPr>
            <p:ph idx="1"/>
          </p:nvPr>
        </p:nvSpPr>
        <p:spPr>
          <a:xfrm>
            <a:off x="1992313" y="1341439"/>
            <a:ext cx="8229600" cy="503237"/>
          </a:xfrm>
        </p:spPr>
        <p:txBody>
          <a:bodyPr rtlCol="0">
            <a:normAutofit/>
          </a:bodyPr>
          <a:lstStyle/>
          <a:p>
            <a:pPr marL="0" indent="0" defTabSz="457200">
              <a:buClr>
                <a:schemeClr val="bg2">
                  <a:lumMod val="40000"/>
                  <a:lumOff val="60000"/>
                </a:schemeClr>
              </a:buClr>
              <a:buNone/>
              <a:defRPr/>
            </a:pPr>
            <a:r>
              <a:rPr lang="zh-CN" altLang="en-US" dirty="0">
                <a:latin typeface="华文新魏" panose="02010800040101010101" charset="-122"/>
                <a:ea typeface="华文新魏" panose="02010800040101010101" charset="-122"/>
              </a:rPr>
              <a:t>看示例：</a:t>
            </a:r>
            <a:endParaRPr lang="en-US" altLang="zh-CN" dirty="0">
              <a:latin typeface="华文新魏" panose="02010800040101010101" charset="-122"/>
              <a:ea typeface="华文新魏" panose="02010800040101010101" charset="-122"/>
            </a:endParaRPr>
          </a:p>
          <a:p>
            <a:pPr marL="0" indent="0" defTabSz="457200">
              <a:buClr>
                <a:schemeClr val="bg2">
                  <a:lumMod val="40000"/>
                  <a:lumOff val="60000"/>
                </a:schemeClr>
              </a:buClr>
              <a:buNone/>
              <a:defRPr/>
            </a:pPr>
            <a:endParaRPr lang="en-US" altLang="zh-CN" dirty="0">
              <a:latin typeface="华文新魏" panose="02010800040101010101" charset="-122"/>
              <a:ea typeface="华文新魏" panose="02010800040101010101" charset="-122"/>
            </a:endParaRPr>
          </a:p>
        </p:txBody>
      </p:sp>
      <p:graphicFrame>
        <p:nvGraphicFramePr>
          <p:cNvPr id="26628" name="对象 2"/>
          <p:cNvGraphicFramePr>
            <a:graphicFrameLocks noChangeAspect="1"/>
          </p:cNvGraphicFramePr>
          <p:nvPr/>
        </p:nvGraphicFramePr>
        <p:xfrm>
          <a:off x="3287713" y="2349500"/>
          <a:ext cx="1168400" cy="711200"/>
        </p:xfrm>
        <a:graphic>
          <a:graphicData uri="http://schemas.openxmlformats.org/presentationml/2006/ole">
            <mc:AlternateContent xmlns:mc="http://schemas.openxmlformats.org/markup-compatibility/2006">
              <mc:Choice xmlns:v="urn:schemas-microsoft-com:vml" Requires="v">
                <p:oleObj spid="_x0000_s13485" name="包装程序外壳对象" showAsIcon="1" r:id="rId2" imgW="1172210" imgH="708025" progId="Package">
                  <p:embed/>
                </p:oleObj>
              </mc:Choice>
              <mc:Fallback>
                <p:oleObj name="包装程序外壳对象" showAsIcon="1" r:id="rId2" imgW="1172210" imgH="708025" progId="Package">
                  <p:embed/>
                  <p:pic>
                    <p:nvPicPr>
                      <p:cNvPr id="0" name="图片 1348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87713" y="2349500"/>
                        <a:ext cx="1168400"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3379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27800" y="1412875"/>
            <a:ext cx="2990850" cy="4533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4" name="矩形 3"/>
          <p:cNvSpPr>
            <a:spLocks noChangeArrowheads="1"/>
          </p:cNvSpPr>
          <p:nvPr/>
        </p:nvSpPr>
        <p:spPr bwMode="auto">
          <a:xfrm>
            <a:off x="2279651" y="3933826"/>
            <a:ext cx="3744913"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rgbClr val="8AD0D6"/>
              </a:buClr>
              <a:buSzPct val="80000"/>
              <a:buFont typeface="Wingdings 3" panose="05040102010807070707" charset="2"/>
              <a:buChar char=""/>
              <a:defRPr sz="2000">
                <a:solidFill>
                  <a:schemeClr val="tx1"/>
                </a:solidFill>
                <a:latin typeface="Century Gothic" charset="0"/>
                <a:ea typeface="宋体" charset="-122"/>
              </a:defRPr>
            </a:lvl1pPr>
            <a:lvl2pPr marL="742950" indent="-285750">
              <a:spcBef>
                <a:spcPts val="1000"/>
              </a:spcBef>
              <a:buClr>
                <a:srgbClr val="8AD0D6"/>
              </a:buClr>
              <a:buSzPct val="80000"/>
              <a:buFont typeface="Wingdings 3" panose="05040102010807070707" charset="2"/>
              <a:buChar char=""/>
              <a:defRPr>
                <a:solidFill>
                  <a:schemeClr val="tx1"/>
                </a:solidFill>
                <a:latin typeface="Century Gothic" charset="0"/>
                <a:ea typeface="宋体" charset="-122"/>
              </a:defRPr>
            </a:lvl2pPr>
            <a:lvl3pPr marL="1143000" indent="-228600">
              <a:spcBef>
                <a:spcPts val="1000"/>
              </a:spcBef>
              <a:buClr>
                <a:srgbClr val="8AD0D6"/>
              </a:buClr>
              <a:buSzPct val="80000"/>
              <a:buFont typeface="Wingdings 3" panose="05040102010807070707" charset="2"/>
              <a:buChar char=""/>
              <a:defRPr sz="1600">
                <a:solidFill>
                  <a:schemeClr val="tx1"/>
                </a:solidFill>
                <a:latin typeface="Century Gothic" charset="0"/>
                <a:ea typeface="宋体" charset="-122"/>
              </a:defRPr>
            </a:lvl3pPr>
            <a:lvl4pPr marL="1600200" indent="-228600">
              <a:spcBef>
                <a:spcPts val="1000"/>
              </a:spcBef>
              <a:buClr>
                <a:srgbClr val="8AD0D6"/>
              </a:buClr>
              <a:buSzPct val="80000"/>
              <a:buFont typeface="Wingdings 3" panose="05040102010807070707" charset="2"/>
              <a:buChar char=""/>
              <a:defRPr sz="1400">
                <a:solidFill>
                  <a:schemeClr val="tx1"/>
                </a:solidFill>
                <a:latin typeface="Century Gothic" charset="0"/>
                <a:ea typeface="宋体" charset="-122"/>
              </a:defRPr>
            </a:lvl4pPr>
            <a:lvl5pPr marL="2057400" indent="-228600">
              <a:spcBef>
                <a:spcPts val="1000"/>
              </a:spcBef>
              <a:buClr>
                <a:srgbClr val="8AD0D6"/>
              </a:buClr>
              <a:buSzPct val="80000"/>
              <a:buFont typeface="Wingdings 3" panose="05040102010807070707" charset="2"/>
              <a:buChar char=""/>
              <a:defRPr sz="1400">
                <a:solidFill>
                  <a:schemeClr val="tx1"/>
                </a:solidFill>
                <a:latin typeface="Century Gothic" charset="0"/>
                <a:ea typeface="宋体" charset="-122"/>
              </a:defRPr>
            </a:lvl5pPr>
            <a:lvl6pPr marL="2514600" indent="-228600" eaLnBrk="0" fontAlgn="base" hangingPunct="0">
              <a:spcBef>
                <a:spcPts val="1000"/>
              </a:spcBef>
              <a:spcAft>
                <a:spcPct val="0"/>
              </a:spcAft>
              <a:buClr>
                <a:srgbClr val="8AD0D6"/>
              </a:buClr>
              <a:buSzPct val="80000"/>
              <a:buFont typeface="Wingdings 3" panose="05040102010807070707" charset="2"/>
              <a:buChar char=""/>
              <a:defRPr sz="1400">
                <a:solidFill>
                  <a:schemeClr val="tx1"/>
                </a:solidFill>
                <a:latin typeface="Century Gothic" charset="0"/>
                <a:ea typeface="宋体" charset="-122"/>
              </a:defRPr>
            </a:lvl6pPr>
            <a:lvl7pPr marL="2971800" indent="-228600" eaLnBrk="0" fontAlgn="base" hangingPunct="0">
              <a:spcBef>
                <a:spcPts val="1000"/>
              </a:spcBef>
              <a:spcAft>
                <a:spcPct val="0"/>
              </a:spcAft>
              <a:buClr>
                <a:srgbClr val="8AD0D6"/>
              </a:buClr>
              <a:buSzPct val="80000"/>
              <a:buFont typeface="Wingdings 3" panose="05040102010807070707" charset="2"/>
              <a:buChar char=""/>
              <a:defRPr sz="1400">
                <a:solidFill>
                  <a:schemeClr val="tx1"/>
                </a:solidFill>
                <a:latin typeface="Century Gothic" charset="0"/>
                <a:ea typeface="宋体" charset="-122"/>
              </a:defRPr>
            </a:lvl7pPr>
            <a:lvl8pPr marL="3429000" indent="-228600" eaLnBrk="0" fontAlgn="base" hangingPunct="0">
              <a:spcBef>
                <a:spcPts val="1000"/>
              </a:spcBef>
              <a:spcAft>
                <a:spcPct val="0"/>
              </a:spcAft>
              <a:buClr>
                <a:srgbClr val="8AD0D6"/>
              </a:buClr>
              <a:buSzPct val="80000"/>
              <a:buFont typeface="Wingdings 3" panose="05040102010807070707" charset="2"/>
              <a:buChar char=""/>
              <a:defRPr sz="1400">
                <a:solidFill>
                  <a:schemeClr val="tx1"/>
                </a:solidFill>
                <a:latin typeface="Century Gothic" charset="0"/>
                <a:ea typeface="宋体" charset="-122"/>
              </a:defRPr>
            </a:lvl8pPr>
            <a:lvl9pPr marL="3886200" indent="-228600" eaLnBrk="0" fontAlgn="base" hangingPunct="0">
              <a:spcBef>
                <a:spcPts val="1000"/>
              </a:spcBef>
              <a:spcAft>
                <a:spcPct val="0"/>
              </a:spcAft>
              <a:buClr>
                <a:srgbClr val="8AD0D6"/>
              </a:buClr>
              <a:buSzPct val="80000"/>
              <a:buFont typeface="Wingdings 3" panose="05040102010807070707" charset="2"/>
              <a:buChar char=""/>
              <a:defRPr sz="1400">
                <a:solidFill>
                  <a:schemeClr val="tx1"/>
                </a:solidFill>
                <a:latin typeface="Century Gothic" charset="0"/>
                <a:ea typeface="宋体" charset="-122"/>
              </a:defRPr>
            </a:lvl9pPr>
          </a:lstStyle>
          <a:p>
            <a:pPr eaLnBrk="1" hangingPunct="1">
              <a:spcBef>
                <a:spcPct val="0"/>
              </a:spcBef>
              <a:buClrTx/>
              <a:buSzTx/>
              <a:buFontTx/>
              <a:buNone/>
            </a:pPr>
            <a:r>
              <a:rPr lang="zh-CN" altLang="en-US" sz="1800" dirty="0">
                <a:solidFill>
                  <a:srgbClr val="FF0000"/>
                </a:solidFill>
                <a:latin typeface="华文新魏" panose="02010800040101010101" charset="-122"/>
                <a:ea typeface="华文新魏" panose="02010800040101010101" charset="-122"/>
              </a:rPr>
              <a:t>注意这一项：覆盖在</a:t>
            </a:r>
            <a:r>
              <a:rPr lang="en-US" altLang="zh-CN" sz="1800" dirty="0">
                <a:solidFill>
                  <a:srgbClr val="FF0000"/>
                </a:solidFill>
                <a:latin typeface="华文新魏" panose="02010800040101010101" charset="-122"/>
                <a:ea typeface="华文新魏" panose="02010800040101010101" charset="-122"/>
              </a:rPr>
              <a:t>layer</a:t>
            </a:r>
            <a:r>
              <a:rPr lang="zh-CN" altLang="en-US" sz="1800" dirty="0">
                <a:solidFill>
                  <a:srgbClr val="FF0000"/>
                </a:solidFill>
                <a:latin typeface="华文新魏" panose="02010800040101010101" charset="-122"/>
                <a:ea typeface="华文新魏" panose="02010800040101010101" charset="-122"/>
              </a:rPr>
              <a:t>上的元素</a:t>
            </a:r>
            <a:r>
              <a:rPr lang="en-US" altLang="zh-CN" sz="1800" dirty="0">
                <a:solidFill>
                  <a:srgbClr val="FF0000"/>
                </a:solidFill>
                <a:latin typeface="华文新魏" panose="02010800040101010101" charset="-122"/>
                <a:ea typeface="华文新魏" panose="02010800040101010101" charset="-122"/>
              </a:rPr>
              <a:t>(</a:t>
            </a:r>
            <a:r>
              <a:rPr lang="en-US" altLang="zh-CN" sz="1800" dirty="0" err="1">
                <a:solidFill>
                  <a:srgbClr val="FF0000"/>
                </a:solidFill>
                <a:latin typeface="华文新魏" panose="02010800040101010101" charset="-122"/>
                <a:ea typeface="华文新魏" panose="02010800040101010101" charset="-122"/>
              </a:rPr>
              <a:t>ps</a:t>
            </a:r>
            <a:r>
              <a:rPr lang="en-US" altLang="zh-CN" sz="1800" dirty="0">
                <a:solidFill>
                  <a:srgbClr val="FF0000"/>
                </a:solidFill>
                <a:latin typeface="华文新魏" panose="02010800040101010101" charset="-122"/>
                <a:ea typeface="华文新魏" panose="02010800040101010101" charset="-122"/>
              </a:rPr>
              <a:t>: </a:t>
            </a:r>
            <a:r>
              <a:rPr lang="zh-CN" altLang="en-US" sz="1800" dirty="0">
                <a:solidFill>
                  <a:srgbClr val="FF0000"/>
                </a:solidFill>
                <a:latin typeface="华文新魏" panose="02010800040101010101" charset="-122"/>
                <a:ea typeface="华文新魏" panose="02010800040101010101" charset="-122"/>
              </a:rPr>
              <a:t>层级比</a:t>
            </a:r>
            <a:r>
              <a:rPr lang="en-US" altLang="zh-CN" sz="1800" dirty="0">
                <a:solidFill>
                  <a:srgbClr val="FF0000"/>
                </a:solidFill>
                <a:latin typeface="华文新魏" panose="02010800040101010101" charset="-122"/>
                <a:ea typeface="华文新魏" panose="02010800040101010101" charset="-122"/>
              </a:rPr>
              <a:t>layer</a:t>
            </a:r>
            <a:r>
              <a:rPr lang="zh-CN" altLang="en-US" sz="1800" dirty="0">
                <a:solidFill>
                  <a:srgbClr val="FF0000"/>
                </a:solidFill>
                <a:latin typeface="华文新魏" panose="02010800040101010101" charset="-122"/>
                <a:ea typeface="华文新魏" panose="02010800040101010101" charset="-122"/>
              </a:rPr>
              <a:t>元素高的元素</a:t>
            </a:r>
            <a:r>
              <a:rPr lang="en-US" altLang="zh-CN" sz="1800" dirty="0">
                <a:solidFill>
                  <a:srgbClr val="FF0000"/>
                </a:solidFill>
                <a:latin typeface="华文新魏" panose="02010800040101010101" charset="-122"/>
                <a:ea typeface="华文新魏" panose="02010800040101010101" charset="-122"/>
              </a:rPr>
              <a:t>)</a:t>
            </a:r>
            <a:endParaRPr lang="en-US" altLang="zh-CN" sz="1800" dirty="0">
              <a:solidFill>
                <a:srgbClr val="FF0000"/>
              </a:solidFill>
              <a:latin typeface="华文新魏" panose="02010800040101010101" charset="-122"/>
              <a:ea typeface="华文新魏" panose="02010800040101010101" charset="-122"/>
            </a:endParaRP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1"/>
          <a:tile tx="0" ty="0" sx="100000" sy="100000" flip="none" algn="tl"/>
        </a:blipFill>
        <a:effectLst/>
      </p:bgPr>
    </p:bg>
    <p:spTree>
      <p:nvGrpSpPr>
        <p:cNvPr id="1" name=""/>
        <p:cNvGrpSpPr/>
        <p:nvPr/>
      </p:nvGrpSpPr>
      <p:grpSpPr>
        <a:xfrm>
          <a:off x="0" y="0"/>
          <a:ext cx="0" cy="0"/>
          <a:chOff x="0" y="0"/>
          <a:chExt cx="0" cy="0"/>
        </a:xfrm>
      </p:grpSpPr>
      <p:sp>
        <p:nvSpPr>
          <p:cNvPr id="27650" name="标题 1"/>
          <p:cNvSpPr>
            <a:spLocks noGrp="1"/>
          </p:cNvSpPr>
          <p:nvPr>
            <p:ph type="title"/>
          </p:nvPr>
        </p:nvSpPr>
        <p:spPr>
          <a:xfrm>
            <a:off x="1384540" y="2811165"/>
            <a:ext cx="7921625" cy="1143000"/>
          </a:xfrm>
        </p:spPr>
        <p:txBody>
          <a:bodyPr>
            <a:normAutofit/>
          </a:bodyPr>
          <a:lstStyle/>
          <a:p>
            <a:pPr algn="ctr" eaLnBrk="1" hangingPunct="1"/>
            <a:r>
              <a:rPr lang="zh-CN" altLang="en-US" sz="3200" dirty="0" smtClean="0">
                <a:solidFill>
                  <a:srgbClr val="FF0000"/>
                </a:solidFill>
                <a:latin typeface="华文新魏" panose="02010800040101010101" charset="-122"/>
                <a:ea typeface="华文新魏" panose="02010800040101010101" charset="-122"/>
              </a:rPr>
              <a:t>为什么</a:t>
            </a:r>
            <a:r>
              <a:rPr lang="zh-CN" altLang="en-US" sz="3200" dirty="0">
                <a:solidFill>
                  <a:srgbClr val="FF0000"/>
                </a:solidFill>
                <a:latin typeface="华文新魏" panose="02010800040101010101" charset="-122"/>
                <a:ea typeface="华文新魏" panose="02010800040101010101" charset="-122"/>
              </a:rPr>
              <a:t>使用硬件加速实现动画会</a:t>
            </a:r>
            <a:r>
              <a:rPr lang="zh-CN" altLang="en-US" sz="3200" dirty="0" smtClean="0">
                <a:solidFill>
                  <a:srgbClr val="FF0000"/>
                </a:solidFill>
                <a:latin typeface="华文新魏" panose="02010800040101010101" charset="-122"/>
                <a:ea typeface="华文新魏" panose="02010800040101010101" charset="-122"/>
              </a:rPr>
              <a:t>快</a:t>
            </a:r>
            <a:r>
              <a:rPr lang="en-US" altLang="zh-CN" sz="3200" dirty="0" smtClean="0">
                <a:solidFill>
                  <a:srgbClr val="FF0000"/>
                </a:solidFill>
                <a:latin typeface="华文新魏" panose="02010800040101010101" charset="-122"/>
                <a:ea typeface="华文新魏" panose="02010800040101010101" charset="-122"/>
              </a:rPr>
              <a:t>?</a:t>
            </a:r>
            <a:endParaRPr lang="zh-CN" altLang="en-US" sz="3200" dirty="0">
              <a:solidFill>
                <a:srgbClr val="FF0000"/>
              </a:solidFill>
              <a:latin typeface="华文新魏" panose="02010800040101010101" charset="-122"/>
              <a:ea typeface="华文新魏" panose="02010800040101010101" charset="-122"/>
            </a:endParaRPr>
          </a:p>
        </p:txBody>
      </p:sp>
      <p:pic>
        <p:nvPicPr>
          <p:cNvPr id="2" name="图片 1"/>
          <p:cNvPicPr>
            <a:picLocks noChangeAspect="1"/>
          </p:cNvPicPr>
          <p:nvPr/>
        </p:nvPicPr>
        <p:blipFill>
          <a:blip r:embed="rId2"/>
          <a:stretch>
            <a:fillRect/>
          </a:stretch>
        </p:blipFill>
        <p:spPr>
          <a:xfrm>
            <a:off x="8783014" y="2924173"/>
            <a:ext cx="1046301" cy="916983"/>
          </a:xfrm>
          <a:prstGeom prst="rect">
            <a:avLst/>
          </a:prstGeom>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1"/>
          <a:tile tx="0" ty="0" sx="100000" sy="100000" flip="none" algn="tl"/>
        </a:blipFill>
        <a:effectLst/>
      </p:bgPr>
    </p:bg>
    <p:spTree>
      <p:nvGrpSpPr>
        <p:cNvPr id="1" name=""/>
        <p:cNvGrpSpPr/>
        <p:nvPr/>
      </p:nvGrpSpPr>
      <p:grpSpPr>
        <a:xfrm>
          <a:off x="0" y="0"/>
          <a:ext cx="0" cy="0"/>
          <a:chOff x="0" y="0"/>
          <a:chExt cx="0" cy="0"/>
        </a:xfrm>
      </p:grpSpPr>
      <p:sp>
        <p:nvSpPr>
          <p:cNvPr id="28674" name="标题 1"/>
          <p:cNvSpPr>
            <a:spLocks noGrp="1"/>
          </p:cNvSpPr>
          <p:nvPr>
            <p:ph type="title"/>
          </p:nvPr>
        </p:nvSpPr>
        <p:spPr/>
        <p:txBody>
          <a:bodyPr/>
          <a:lstStyle/>
          <a:p>
            <a:pPr eaLnBrk="1" hangingPunct="1"/>
            <a:r>
              <a:rPr lang="zh-CN" altLang="en-US" sz="3200">
                <a:solidFill>
                  <a:srgbClr val="FF0000"/>
                </a:solidFill>
                <a:latin typeface="华文新魏" panose="02010800040101010101" charset="-122"/>
                <a:ea typeface="华文新魏" panose="02010800040101010101" charset="-122"/>
              </a:rPr>
              <a:t>示例</a:t>
            </a:r>
            <a:endParaRPr lang="zh-CN" altLang="en-US" sz="3200">
              <a:solidFill>
                <a:srgbClr val="FF0000"/>
              </a:solidFill>
              <a:latin typeface="华文新魏" panose="02010800040101010101" charset="-122"/>
              <a:ea typeface="华文新魏" panose="02010800040101010101" charset="-122"/>
            </a:endParaRPr>
          </a:p>
        </p:txBody>
      </p:sp>
      <p:sp>
        <p:nvSpPr>
          <p:cNvPr id="25603" name="内容占位符 2"/>
          <p:cNvSpPr>
            <a:spLocks noGrp="1"/>
          </p:cNvSpPr>
          <p:nvPr>
            <p:ph idx="1"/>
          </p:nvPr>
        </p:nvSpPr>
        <p:spPr>
          <a:xfrm>
            <a:off x="2135188" y="1773238"/>
            <a:ext cx="4248150" cy="3249612"/>
          </a:xfrm>
        </p:spPr>
        <p:txBody>
          <a:bodyPr>
            <a:normAutofit/>
          </a:bodyPr>
          <a:lstStyle/>
          <a:p>
            <a:pPr marL="0" indent="0">
              <a:lnSpc>
                <a:spcPct val="80000"/>
              </a:lnSpc>
              <a:buNone/>
            </a:pPr>
            <a:r>
              <a:rPr lang="zh-CN" altLang="en-US" sz="2200">
                <a:latin typeface="华文新魏" panose="02010800040101010101" charset="-122"/>
                <a:ea typeface="华文新魏" panose="02010800040101010101" charset="-122"/>
                <a:sym typeface="微软雅黑" charset="-122"/>
              </a:rPr>
              <a:t>代码</a:t>
            </a:r>
            <a:r>
              <a:rPr lang="en-US" altLang="zh-CN" sz="2200">
                <a:latin typeface="华文新魏" panose="02010800040101010101" charset="-122"/>
                <a:ea typeface="华文新魏" panose="02010800040101010101" charset="-122"/>
                <a:sym typeface="微软雅黑" charset="-122"/>
              </a:rPr>
              <a:t>1</a:t>
            </a:r>
            <a:r>
              <a:rPr lang="zh-CN" altLang="en-US" sz="2200">
                <a:latin typeface="华文新魏" panose="02010800040101010101" charset="-122"/>
                <a:ea typeface="华文新魏" panose="02010800040101010101" charset="-122"/>
                <a:sym typeface="微软雅黑" charset="-122"/>
              </a:rPr>
              <a:t>：</a:t>
            </a:r>
            <a:endParaRPr lang="en-US" altLang="zh-CN" sz="2200">
              <a:latin typeface="华文新魏" panose="02010800040101010101" charset="-122"/>
              <a:ea typeface="华文新魏" panose="02010800040101010101" charset="-122"/>
              <a:sym typeface="微软雅黑" charset="-122"/>
            </a:endParaRPr>
          </a:p>
          <a:p>
            <a:pPr marL="400050" lvl="1" indent="0">
              <a:lnSpc>
                <a:spcPct val="80000"/>
              </a:lnSpc>
              <a:buNone/>
            </a:pPr>
            <a:r>
              <a:rPr lang="en-US" altLang="zh-CN" sz="1900">
                <a:latin typeface="华文新魏" panose="02010800040101010101" charset="-122"/>
                <a:ea typeface="华文新魏" panose="02010800040101010101" charset="-122"/>
              </a:rPr>
              <a:t>.left {</a:t>
            </a:r>
            <a:endParaRPr lang="en-US" altLang="zh-CN" sz="1900">
              <a:latin typeface="华文新魏" panose="02010800040101010101" charset="-122"/>
              <a:ea typeface="华文新魏" panose="02010800040101010101" charset="-122"/>
            </a:endParaRPr>
          </a:p>
          <a:p>
            <a:pPr marL="400050" lvl="1" indent="0">
              <a:lnSpc>
                <a:spcPct val="80000"/>
              </a:lnSpc>
              <a:buNone/>
            </a:pPr>
            <a:r>
              <a:rPr lang="en-US" altLang="zh-CN" sz="1900">
                <a:latin typeface="华文新魏" panose="02010800040101010101" charset="-122"/>
                <a:ea typeface="华文新魏" panose="02010800040101010101" charset="-122"/>
              </a:rPr>
              <a:t>     position: absolute;</a:t>
            </a:r>
            <a:endParaRPr lang="en-US" altLang="zh-CN" sz="1900">
              <a:latin typeface="华文新魏" panose="02010800040101010101" charset="-122"/>
              <a:ea typeface="华文新魏" panose="02010800040101010101" charset="-122"/>
            </a:endParaRPr>
          </a:p>
          <a:p>
            <a:pPr marL="400050" lvl="1" indent="0">
              <a:lnSpc>
                <a:spcPct val="80000"/>
              </a:lnSpc>
              <a:buNone/>
            </a:pPr>
            <a:r>
              <a:rPr lang="en-US" altLang="zh-CN" sz="1900">
                <a:latin typeface="华文新魏" panose="02010800040101010101" charset="-122"/>
                <a:ea typeface="华文新魏" panose="02010800040101010101" charset="-122"/>
              </a:rPr>
              <a:t>     left: 40px;</a:t>
            </a:r>
            <a:endParaRPr lang="en-US" altLang="zh-CN" sz="1900">
              <a:latin typeface="华文新魏" panose="02010800040101010101" charset="-122"/>
              <a:ea typeface="华文新魏" panose="02010800040101010101" charset="-122"/>
            </a:endParaRPr>
          </a:p>
          <a:p>
            <a:pPr marL="400050" lvl="1" indent="0">
              <a:lnSpc>
                <a:spcPct val="80000"/>
              </a:lnSpc>
              <a:buNone/>
            </a:pPr>
            <a:r>
              <a:rPr lang="en-US" altLang="zh-CN" sz="1900">
                <a:latin typeface="华文新魏" panose="02010800040101010101" charset="-122"/>
                <a:ea typeface="华文新魏" panose="02010800040101010101" charset="-122"/>
              </a:rPr>
              <a:t>     transition: left 1s linear;</a:t>
            </a:r>
            <a:endParaRPr lang="en-US" altLang="zh-CN" sz="1900">
              <a:latin typeface="华文新魏" panose="02010800040101010101" charset="-122"/>
              <a:ea typeface="华文新魏" panose="02010800040101010101" charset="-122"/>
            </a:endParaRPr>
          </a:p>
          <a:p>
            <a:pPr marL="400050" lvl="1" indent="0">
              <a:lnSpc>
                <a:spcPct val="80000"/>
              </a:lnSpc>
              <a:buNone/>
            </a:pPr>
            <a:r>
              <a:rPr lang="en-US" altLang="zh-CN" sz="1900">
                <a:latin typeface="华文新魏" panose="02010800040101010101" charset="-122"/>
                <a:ea typeface="华文新魏" panose="02010800040101010101" charset="-122"/>
              </a:rPr>
              <a:t>}</a:t>
            </a:r>
            <a:endParaRPr lang="en-US" altLang="zh-CN" sz="1900">
              <a:latin typeface="华文新魏" panose="02010800040101010101" charset="-122"/>
              <a:ea typeface="华文新魏" panose="02010800040101010101" charset="-122"/>
            </a:endParaRPr>
          </a:p>
          <a:p>
            <a:pPr marL="400050" lvl="1" indent="0">
              <a:lnSpc>
                <a:spcPct val="80000"/>
              </a:lnSpc>
              <a:buNone/>
            </a:pPr>
            <a:r>
              <a:rPr lang="en-US" altLang="zh-CN" sz="1900">
                <a:latin typeface="华文新魏" panose="02010800040101010101" charset="-122"/>
                <a:ea typeface="华文新魏" panose="02010800040101010101" charset="-122"/>
              </a:rPr>
              <a:t>.left-ani {</a:t>
            </a:r>
            <a:endParaRPr lang="en-US" altLang="zh-CN" sz="1900">
              <a:latin typeface="华文新魏" panose="02010800040101010101" charset="-122"/>
              <a:ea typeface="华文新魏" panose="02010800040101010101" charset="-122"/>
            </a:endParaRPr>
          </a:p>
          <a:p>
            <a:pPr marL="400050" lvl="1" indent="0">
              <a:lnSpc>
                <a:spcPct val="80000"/>
              </a:lnSpc>
              <a:buNone/>
            </a:pPr>
            <a:r>
              <a:rPr lang="en-US" altLang="zh-CN" sz="1900">
                <a:latin typeface="华文新魏" panose="02010800040101010101" charset="-122"/>
                <a:ea typeface="华文新魏" panose="02010800040101010101" charset="-122"/>
              </a:rPr>
              <a:t>     left: 740px;</a:t>
            </a:r>
            <a:endParaRPr lang="en-US" altLang="zh-CN" sz="1900">
              <a:latin typeface="华文新魏" panose="02010800040101010101" charset="-122"/>
              <a:ea typeface="华文新魏" panose="02010800040101010101" charset="-122"/>
            </a:endParaRPr>
          </a:p>
          <a:p>
            <a:pPr marL="400050" lvl="1" indent="0">
              <a:lnSpc>
                <a:spcPct val="80000"/>
              </a:lnSpc>
              <a:buNone/>
            </a:pPr>
            <a:r>
              <a:rPr lang="en-US" altLang="zh-CN" sz="1900">
                <a:latin typeface="华文新魏" panose="02010800040101010101" charset="-122"/>
                <a:ea typeface="华文新魏" panose="02010800040101010101" charset="-122"/>
              </a:rPr>
              <a:t>}</a:t>
            </a:r>
            <a:endParaRPr lang="en-US" altLang="zh-CN" sz="1900">
              <a:latin typeface="华文新魏" panose="02010800040101010101" charset="-122"/>
              <a:ea typeface="华文新魏" panose="02010800040101010101" charset="-122"/>
            </a:endParaRPr>
          </a:p>
          <a:p>
            <a:pPr marL="0" indent="0">
              <a:lnSpc>
                <a:spcPct val="80000"/>
              </a:lnSpc>
              <a:buNone/>
            </a:pPr>
            <a:endParaRPr lang="zh-CN" altLang="en-US" sz="2200"/>
          </a:p>
        </p:txBody>
      </p:sp>
      <p:sp>
        <p:nvSpPr>
          <p:cNvPr id="28676" name="矩形 3"/>
          <p:cNvSpPr>
            <a:spLocks noChangeArrowheads="1"/>
          </p:cNvSpPr>
          <p:nvPr/>
        </p:nvSpPr>
        <p:spPr bwMode="auto">
          <a:xfrm>
            <a:off x="6084888" y="1844675"/>
            <a:ext cx="4572000" cy="323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rgbClr val="8AD0D6"/>
              </a:buClr>
              <a:buSzPct val="80000"/>
              <a:buFont typeface="Wingdings 3" panose="05040102010807070707" charset="2"/>
              <a:buChar char=""/>
              <a:defRPr sz="2000">
                <a:solidFill>
                  <a:schemeClr val="tx1"/>
                </a:solidFill>
                <a:latin typeface="Century Gothic" charset="0"/>
                <a:ea typeface="宋体" charset="-122"/>
              </a:defRPr>
            </a:lvl1pPr>
            <a:lvl2pPr marL="400050">
              <a:spcBef>
                <a:spcPts val="1000"/>
              </a:spcBef>
              <a:buClr>
                <a:srgbClr val="8AD0D6"/>
              </a:buClr>
              <a:buSzPct val="80000"/>
              <a:buFont typeface="Wingdings 3" panose="05040102010807070707" charset="2"/>
              <a:buChar char=""/>
              <a:defRPr>
                <a:solidFill>
                  <a:schemeClr val="tx1"/>
                </a:solidFill>
                <a:latin typeface="Century Gothic" charset="0"/>
                <a:ea typeface="宋体" charset="-122"/>
              </a:defRPr>
            </a:lvl2pPr>
            <a:lvl3pPr marL="1143000" indent="-228600">
              <a:spcBef>
                <a:spcPts val="1000"/>
              </a:spcBef>
              <a:buClr>
                <a:srgbClr val="8AD0D6"/>
              </a:buClr>
              <a:buSzPct val="80000"/>
              <a:buFont typeface="Wingdings 3" panose="05040102010807070707" charset="2"/>
              <a:buChar char=""/>
              <a:defRPr sz="1600">
                <a:solidFill>
                  <a:schemeClr val="tx1"/>
                </a:solidFill>
                <a:latin typeface="Century Gothic" charset="0"/>
                <a:ea typeface="宋体" charset="-122"/>
              </a:defRPr>
            </a:lvl3pPr>
            <a:lvl4pPr marL="1600200" indent="-228600">
              <a:spcBef>
                <a:spcPts val="1000"/>
              </a:spcBef>
              <a:buClr>
                <a:srgbClr val="8AD0D6"/>
              </a:buClr>
              <a:buSzPct val="80000"/>
              <a:buFont typeface="Wingdings 3" panose="05040102010807070707" charset="2"/>
              <a:buChar char=""/>
              <a:defRPr sz="1400">
                <a:solidFill>
                  <a:schemeClr val="tx1"/>
                </a:solidFill>
                <a:latin typeface="Century Gothic" charset="0"/>
                <a:ea typeface="宋体" charset="-122"/>
              </a:defRPr>
            </a:lvl4pPr>
            <a:lvl5pPr marL="2057400" indent="-228600">
              <a:spcBef>
                <a:spcPts val="1000"/>
              </a:spcBef>
              <a:buClr>
                <a:srgbClr val="8AD0D6"/>
              </a:buClr>
              <a:buSzPct val="80000"/>
              <a:buFont typeface="Wingdings 3" panose="05040102010807070707" charset="2"/>
              <a:buChar char=""/>
              <a:defRPr sz="1400">
                <a:solidFill>
                  <a:schemeClr val="tx1"/>
                </a:solidFill>
                <a:latin typeface="Century Gothic" charset="0"/>
                <a:ea typeface="宋体" charset="-122"/>
              </a:defRPr>
            </a:lvl5pPr>
            <a:lvl6pPr marL="2514600" indent="-228600" eaLnBrk="0" fontAlgn="base" hangingPunct="0">
              <a:spcBef>
                <a:spcPts val="1000"/>
              </a:spcBef>
              <a:spcAft>
                <a:spcPct val="0"/>
              </a:spcAft>
              <a:buClr>
                <a:srgbClr val="8AD0D6"/>
              </a:buClr>
              <a:buSzPct val="80000"/>
              <a:buFont typeface="Wingdings 3" panose="05040102010807070707" charset="2"/>
              <a:buChar char=""/>
              <a:defRPr sz="1400">
                <a:solidFill>
                  <a:schemeClr val="tx1"/>
                </a:solidFill>
                <a:latin typeface="Century Gothic" charset="0"/>
                <a:ea typeface="宋体" charset="-122"/>
              </a:defRPr>
            </a:lvl6pPr>
            <a:lvl7pPr marL="2971800" indent="-228600" eaLnBrk="0" fontAlgn="base" hangingPunct="0">
              <a:spcBef>
                <a:spcPts val="1000"/>
              </a:spcBef>
              <a:spcAft>
                <a:spcPct val="0"/>
              </a:spcAft>
              <a:buClr>
                <a:srgbClr val="8AD0D6"/>
              </a:buClr>
              <a:buSzPct val="80000"/>
              <a:buFont typeface="Wingdings 3" panose="05040102010807070707" charset="2"/>
              <a:buChar char=""/>
              <a:defRPr sz="1400">
                <a:solidFill>
                  <a:schemeClr val="tx1"/>
                </a:solidFill>
                <a:latin typeface="Century Gothic" charset="0"/>
                <a:ea typeface="宋体" charset="-122"/>
              </a:defRPr>
            </a:lvl7pPr>
            <a:lvl8pPr marL="3429000" indent="-228600" eaLnBrk="0" fontAlgn="base" hangingPunct="0">
              <a:spcBef>
                <a:spcPts val="1000"/>
              </a:spcBef>
              <a:spcAft>
                <a:spcPct val="0"/>
              </a:spcAft>
              <a:buClr>
                <a:srgbClr val="8AD0D6"/>
              </a:buClr>
              <a:buSzPct val="80000"/>
              <a:buFont typeface="Wingdings 3" panose="05040102010807070707" charset="2"/>
              <a:buChar char=""/>
              <a:defRPr sz="1400">
                <a:solidFill>
                  <a:schemeClr val="tx1"/>
                </a:solidFill>
                <a:latin typeface="Century Gothic" charset="0"/>
                <a:ea typeface="宋体" charset="-122"/>
              </a:defRPr>
            </a:lvl8pPr>
            <a:lvl9pPr marL="3886200" indent="-228600" eaLnBrk="0" fontAlgn="base" hangingPunct="0">
              <a:spcBef>
                <a:spcPts val="1000"/>
              </a:spcBef>
              <a:spcAft>
                <a:spcPct val="0"/>
              </a:spcAft>
              <a:buClr>
                <a:srgbClr val="8AD0D6"/>
              </a:buClr>
              <a:buSzPct val="80000"/>
              <a:buFont typeface="Wingdings 3" panose="05040102010807070707" charset="2"/>
              <a:buChar char=""/>
              <a:defRPr sz="1400">
                <a:solidFill>
                  <a:schemeClr val="tx1"/>
                </a:solidFill>
                <a:latin typeface="Century Gothic" charset="0"/>
                <a:ea typeface="宋体" charset="-122"/>
              </a:defRPr>
            </a:lvl9pPr>
          </a:lstStyle>
          <a:p>
            <a:pPr eaLnBrk="1" hangingPunct="1">
              <a:spcBef>
                <a:spcPct val="0"/>
              </a:spcBef>
              <a:buClrTx/>
              <a:buSzTx/>
              <a:buFontTx/>
              <a:buNone/>
            </a:pPr>
            <a:r>
              <a:rPr lang="zh-CN" altLang="en-US" sz="2400" dirty="0">
                <a:latin typeface="华文新魏" panose="02010800040101010101" charset="-122"/>
                <a:ea typeface="华文新魏" panose="02010800040101010101" charset="-122"/>
              </a:rPr>
              <a:t>代码</a:t>
            </a:r>
            <a:r>
              <a:rPr lang="en-US" altLang="zh-CN" sz="2400" dirty="0">
                <a:latin typeface="华文新魏" panose="02010800040101010101" charset="-122"/>
                <a:ea typeface="华文新魏" panose="02010800040101010101" charset="-122"/>
              </a:rPr>
              <a:t>2</a:t>
            </a:r>
            <a:r>
              <a:rPr lang="zh-CN" altLang="en-US" sz="2400" dirty="0">
                <a:latin typeface="华文新魏" panose="02010800040101010101" charset="-122"/>
                <a:ea typeface="华文新魏" panose="02010800040101010101" charset="-122"/>
              </a:rPr>
              <a:t>：</a:t>
            </a:r>
            <a:endParaRPr lang="en-US" altLang="zh-CN" sz="2400" dirty="0">
              <a:latin typeface="华文新魏" panose="02010800040101010101" charset="-122"/>
              <a:ea typeface="华文新魏" panose="02010800040101010101" charset="-122"/>
            </a:endParaRPr>
          </a:p>
          <a:p>
            <a:pPr lvl="1" eaLnBrk="1" hangingPunct="1">
              <a:spcBef>
                <a:spcPct val="0"/>
              </a:spcBef>
              <a:buClrTx/>
              <a:buSzTx/>
              <a:buFontTx/>
              <a:buNone/>
            </a:pPr>
            <a:r>
              <a:rPr lang="en-US" altLang="zh-CN" sz="2000" dirty="0">
                <a:latin typeface="华文新魏" panose="02010800040101010101" charset="-122"/>
                <a:ea typeface="华文新魏" panose="02010800040101010101" charset="-122"/>
              </a:rPr>
              <a:t>.</a:t>
            </a:r>
            <a:r>
              <a:rPr lang="en-US" altLang="zh-CN" sz="2000" dirty="0" err="1">
                <a:latin typeface="华文新魏" panose="02010800040101010101" charset="-122"/>
                <a:ea typeface="华文新魏" panose="02010800040101010101" charset="-122"/>
              </a:rPr>
              <a:t>transf</a:t>
            </a:r>
            <a:r>
              <a:rPr lang="en-US" altLang="zh-CN" sz="2000" dirty="0">
                <a:latin typeface="华文新魏" panose="02010800040101010101" charset="-122"/>
                <a:ea typeface="华文新魏" panose="02010800040101010101" charset="-122"/>
              </a:rPr>
              <a:t>{</a:t>
            </a:r>
            <a:endParaRPr lang="en-US" altLang="zh-CN" sz="2000" dirty="0">
              <a:latin typeface="华文新魏" panose="02010800040101010101" charset="-122"/>
              <a:ea typeface="华文新魏" panose="02010800040101010101" charset="-122"/>
            </a:endParaRPr>
          </a:p>
          <a:p>
            <a:pPr lvl="1" eaLnBrk="1" hangingPunct="1">
              <a:spcBef>
                <a:spcPct val="0"/>
              </a:spcBef>
              <a:buClrTx/>
              <a:buSzTx/>
              <a:buFontTx/>
              <a:buNone/>
            </a:pPr>
            <a:r>
              <a:rPr lang="en-US" altLang="zh-CN" sz="2000" dirty="0">
                <a:latin typeface="华文新魏" panose="02010800040101010101" charset="-122"/>
                <a:ea typeface="华文新魏" panose="02010800040101010101" charset="-122"/>
              </a:rPr>
              <a:t>    transform: </a:t>
            </a:r>
            <a:r>
              <a:rPr lang="en-US" altLang="zh-CN" sz="2000" dirty="0" err="1">
                <a:latin typeface="华文新魏" panose="02010800040101010101" charset="-122"/>
                <a:ea typeface="华文新魏" panose="02010800040101010101" charset="-122"/>
              </a:rPr>
              <a:t>translateX</a:t>
            </a:r>
            <a:r>
              <a:rPr lang="en-US" altLang="zh-CN" sz="2000" dirty="0">
                <a:latin typeface="华文新魏" panose="02010800040101010101" charset="-122"/>
                <a:ea typeface="华文新魏" panose="02010800040101010101" charset="-122"/>
              </a:rPr>
              <a:t>(40px)</a:t>
            </a:r>
            <a:endParaRPr lang="en-US" altLang="zh-CN" sz="2000" dirty="0">
              <a:latin typeface="Calibri" charset="0"/>
            </a:endParaRPr>
          </a:p>
          <a:p>
            <a:pPr lvl="1" eaLnBrk="1" hangingPunct="1">
              <a:spcBef>
                <a:spcPct val="0"/>
              </a:spcBef>
              <a:buClrTx/>
              <a:buSzTx/>
              <a:buFontTx/>
              <a:buNone/>
            </a:pPr>
            <a:r>
              <a:rPr lang="en-US" altLang="zh-CN" sz="2000" dirty="0">
                <a:latin typeface="华文新魏" panose="02010800040101010101" charset="-122"/>
                <a:ea typeface="华文新魏" panose="02010800040101010101" charset="-122"/>
              </a:rPr>
              <a:t>    transition: transform 1s linear;</a:t>
            </a:r>
            <a:endParaRPr lang="en-US" altLang="zh-CN" sz="2000" dirty="0">
              <a:latin typeface="华文新魏" panose="02010800040101010101" charset="-122"/>
              <a:ea typeface="华文新魏" panose="02010800040101010101" charset="-122"/>
            </a:endParaRPr>
          </a:p>
          <a:p>
            <a:pPr lvl="1" eaLnBrk="1" hangingPunct="1">
              <a:spcBef>
                <a:spcPct val="0"/>
              </a:spcBef>
              <a:buClrTx/>
              <a:buSzTx/>
              <a:buFontTx/>
              <a:buNone/>
            </a:pPr>
            <a:r>
              <a:rPr lang="en-US" altLang="zh-CN" sz="2000" dirty="0">
                <a:latin typeface="华文新魏" panose="02010800040101010101" charset="-122"/>
                <a:ea typeface="华文新魏" panose="02010800040101010101" charset="-122"/>
              </a:rPr>
              <a:t>}</a:t>
            </a:r>
            <a:endParaRPr lang="en-US" altLang="zh-CN" sz="2000" dirty="0">
              <a:latin typeface="华文新魏" panose="02010800040101010101" charset="-122"/>
              <a:ea typeface="华文新魏" panose="02010800040101010101" charset="-122"/>
            </a:endParaRPr>
          </a:p>
          <a:p>
            <a:pPr lvl="1" eaLnBrk="1" hangingPunct="1">
              <a:spcBef>
                <a:spcPct val="0"/>
              </a:spcBef>
              <a:buClrTx/>
              <a:buSzTx/>
              <a:buFontTx/>
              <a:buNone/>
            </a:pPr>
            <a:endParaRPr lang="en-US" altLang="zh-CN" sz="2000" dirty="0">
              <a:latin typeface="华文新魏" panose="02010800040101010101" charset="-122"/>
              <a:ea typeface="华文新魏" panose="02010800040101010101" charset="-122"/>
            </a:endParaRPr>
          </a:p>
          <a:p>
            <a:pPr lvl="1" eaLnBrk="1" hangingPunct="1">
              <a:spcBef>
                <a:spcPct val="0"/>
              </a:spcBef>
              <a:buClrTx/>
              <a:buSzTx/>
              <a:buFontTx/>
              <a:buNone/>
            </a:pPr>
            <a:endParaRPr lang="en-US" altLang="zh-CN" sz="2000" dirty="0">
              <a:latin typeface="华文新魏" panose="02010800040101010101" charset="-122"/>
              <a:ea typeface="华文新魏" panose="02010800040101010101" charset="-122"/>
            </a:endParaRPr>
          </a:p>
          <a:p>
            <a:pPr lvl="1" eaLnBrk="1" hangingPunct="1">
              <a:spcBef>
                <a:spcPct val="0"/>
              </a:spcBef>
              <a:buClrTx/>
              <a:buSzTx/>
              <a:buFontTx/>
              <a:buNone/>
            </a:pPr>
            <a:r>
              <a:rPr lang="en-US" altLang="zh-CN" sz="2000" dirty="0">
                <a:latin typeface="华文新魏" panose="02010800040101010101" charset="-122"/>
                <a:ea typeface="华文新魏" panose="02010800040101010101" charset="-122"/>
              </a:rPr>
              <a:t>.</a:t>
            </a:r>
            <a:r>
              <a:rPr lang="en-US" altLang="zh-CN" sz="2000" dirty="0" err="1">
                <a:latin typeface="华文新魏" panose="02010800040101010101" charset="-122"/>
                <a:ea typeface="华文新魏" panose="02010800040101010101" charset="-122"/>
              </a:rPr>
              <a:t>transf-ani</a:t>
            </a:r>
            <a:r>
              <a:rPr lang="en-US" altLang="zh-CN" sz="2000" dirty="0">
                <a:latin typeface="华文新魏" panose="02010800040101010101" charset="-122"/>
                <a:ea typeface="华文新魏" panose="02010800040101010101" charset="-122"/>
              </a:rPr>
              <a:t> {</a:t>
            </a:r>
            <a:endParaRPr lang="en-US" altLang="zh-CN" sz="2000" dirty="0">
              <a:latin typeface="华文新魏" panose="02010800040101010101" charset="-122"/>
              <a:ea typeface="华文新魏" panose="02010800040101010101" charset="-122"/>
            </a:endParaRPr>
          </a:p>
          <a:p>
            <a:pPr lvl="1" eaLnBrk="1" hangingPunct="1">
              <a:spcBef>
                <a:spcPct val="0"/>
              </a:spcBef>
              <a:buClrTx/>
              <a:buSzTx/>
              <a:buFontTx/>
              <a:buNone/>
            </a:pPr>
            <a:r>
              <a:rPr lang="en-US" altLang="zh-CN" sz="2000" dirty="0">
                <a:latin typeface="华文新魏" panose="02010800040101010101" charset="-122"/>
                <a:ea typeface="华文新魏" panose="02010800040101010101" charset="-122"/>
              </a:rPr>
              <a:t>     transform: </a:t>
            </a:r>
            <a:r>
              <a:rPr lang="en-US" altLang="zh-CN" sz="2000" dirty="0" err="1">
                <a:latin typeface="华文新魏" panose="02010800040101010101" charset="-122"/>
                <a:ea typeface="华文新魏" panose="02010800040101010101" charset="-122"/>
              </a:rPr>
              <a:t>translateX</a:t>
            </a:r>
            <a:r>
              <a:rPr lang="en-US" altLang="zh-CN" sz="2000" dirty="0">
                <a:latin typeface="华文新魏" panose="02010800040101010101" charset="-122"/>
                <a:ea typeface="华文新魏" panose="02010800040101010101" charset="-122"/>
              </a:rPr>
              <a:t>(740px)</a:t>
            </a:r>
            <a:endParaRPr lang="en-US" altLang="zh-CN" sz="2000" dirty="0">
              <a:latin typeface="华文新魏" panose="02010800040101010101" charset="-122"/>
              <a:ea typeface="华文新魏" panose="02010800040101010101" charset="-122"/>
            </a:endParaRPr>
          </a:p>
          <a:p>
            <a:pPr lvl="1" eaLnBrk="1" hangingPunct="1">
              <a:spcBef>
                <a:spcPct val="0"/>
              </a:spcBef>
              <a:buClrTx/>
              <a:buSzTx/>
              <a:buFontTx/>
              <a:buNone/>
            </a:pPr>
            <a:r>
              <a:rPr lang="en-US" altLang="zh-CN" sz="2000" dirty="0">
                <a:latin typeface="华文新魏" panose="02010800040101010101" charset="-122"/>
                <a:ea typeface="华文新魏" panose="02010800040101010101" charset="-122"/>
              </a:rPr>
              <a:t>}</a:t>
            </a:r>
            <a:endParaRPr lang="en-US" altLang="zh-CN" sz="2000" dirty="0">
              <a:latin typeface="华文新魏" panose="02010800040101010101" charset="-122"/>
              <a:ea typeface="华文新魏" panose="02010800040101010101" charset="-122"/>
            </a:endParaRPr>
          </a:p>
        </p:txBody>
      </p:sp>
      <p:sp>
        <p:nvSpPr>
          <p:cNvPr id="5" name="TextBox 4"/>
          <p:cNvSpPr txBox="1">
            <a:spLocks noChangeArrowheads="1"/>
          </p:cNvSpPr>
          <p:nvPr/>
        </p:nvSpPr>
        <p:spPr bwMode="auto">
          <a:xfrm>
            <a:off x="3287714" y="5413375"/>
            <a:ext cx="37750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rgbClr val="8AD0D6"/>
              </a:buClr>
              <a:buSzPct val="80000"/>
              <a:buFont typeface="Wingdings 3" panose="05040102010807070707" charset="2"/>
              <a:buChar char=""/>
              <a:defRPr sz="2000">
                <a:solidFill>
                  <a:schemeClr val="tx1"/>
                </a:solidFill>
                <a:latin typeface="Century Gothic" charset="0"/>
                <a:ea typeface="宋体" charset="-122"/>
              </a:defRPr>
            </a:lvl1pPr>
            <a:lvl2pPr marL="742950" indent="-285750">
              <a:spcBef>
                <a:spcPts val="1000"/>
              </a:spcBef>
              <a:buClr>
                <a:srgbClr val="8AD0D6"/>
              </a:buClr>
              <a:buSzPct val="80000"/>
              <a:buFont typeface="Wingdings 3" panose="05040102010807070707" charset="2"/>
              <a:buChar char=""/>
              <a:defRPr>
                <a:solidFill>
                  <a:schemeClr val="tx1"/>
                </a:solidFill>
                <a:latin typeface="Century Gothic" charset="0"/>
                <a:ea typeface="宋体" charset="-122"/>
              </a:defRPr>
            </a:lvl2pPr>
            <a:lvl3pPr marL="1143000" indent="-228600">
              <a:spcBef>
                <a:spcPts val="1000"/>
              </a:spcBef>
              <a:buClr>
                <a:srgbClr val="8AD0D6"/>
              </a:buClr>
              <a:buSzPct val="80000"/>
              <a:buFont typeface="Wingdings 3" panose="05040102010807070707" charset="2"/>
              <a:buChar char=""/>
              <a:defRPr sz="1600">
                <a:solidFill>
                  <a:schemeClr val="tx1"/>
                </a:solidFill>
                <a:latin typeface="Century Gothic" charset="0"/>
                <a:ea typeface="宋体" charset="-122"/>
              </a:defRPr>
            </a:lvl3pPr>
            <a:lvl4pPr marL="1600200" indent="-228600">
              <a:spcBef>
                <a:spcPts val="1000"/>
              </a:spcBef>
              <a:buClr>
                <a:srgbClr val="8AD0D6"/>
              </a:buClr>
              <a:buSzPct val="80000"/>
              <a:buFont typeface="Wingdings 3" panose="05040102010807070707" charset="2"/>
              <a:buChar char=""/>
              <a:defRPr sz="1400">
                <a:solidFill>
                  <a:schemeClr val="tx1"/>
                </a:solidFill>
                <a:latin typeface="Century Gothic" charset="0"/>
                <a:ea typeface="宋体" charset="-122"/>
              </a:defRPr>
            </a:lvl4pPr>
            <a:lvl5pPr marL="2057400" indent="-228600">
              <a:spcBef>
                <a:spcPts val="1000"/>
              </a:spcBef>
              <a:buClr>
                <a:srgbClr val="8AD0D6"/>
              </a:buClr>
              <a:buSzPct val="80000"/>
              <a:buFont typeface="Wingdings 3" panose="05040102010807070707" charset="2"/>
              <a:buChar char=""/>
              <a:defRPr sz="1400">
                <a:solidFill>
                  <a:schemeClr val="tx1"/>
                </a:solidFill>
                <a:latin typeface="Century Gothic" charset="0"/>
                <a:ea typeface="宋体" charset="-122"/>
              </a:defRPr>
            </a:lvl5pPr>
            <a:lvl6pPr marL="2514600" indent="-228600" eaLnBrk="0" fontAlgn="base" hangingPunct="0">
              <a:spcBef>
                <a:spcPts val="1000"/>
              </a:spcBef>
              <a:spcAft>
                <a:spcPct val="0"/>
              </a:spcAft>
              <a:buClr>
                <a:srgbClr val="8AD0D6"/>
              </a:buClr>
              <a:buSzPct val="80000"/>
              <a:buFont typeface="Wingdings 3" panose="05040102010807070707" charset="2"/>
              <a:buChar char=""/>
              <a:defRPr sz="1400">
                <a:solidFill>
                  <a:schemeClr val="tx1"/>
                </a:solidFill>
                <a:latin typeface="Century Gothic" charset="0"/>
                <a:ea typeface="宋体" charset="-122"/>
              </a:defRPr>
            </a:lvl6pPr>
            <a:lvl7pPr marL="2971800" indent="-228600" eaLnBrk="0" fontAlgn="base" hangingPunct="0">
              <a:spcBef>
                <a:spcPts val="1000"/>
              </a:spcBef>
              <a:spcAft>
                <a:spcPct val="0"/>
              </a:spcAft>
              <a:buClr>
                <a:srgbClr val="8AD0D6"/>
              </a:buClr>
              <a:buSzPct val="80000"/>
              <a:buFont typeface="Wingdings 3" panose="05040102010807070707" charset="2"/>
              <a:buChar char=""/>
              <a:defRPr sz="1400">
                <a:solidFill>
                  <a:schemeClr val="tx1"/>
                </a:solidFill>
                <a:latin typeface="Century Gothic" charset="0"/>
                <a:ea typeface="宋体" charset="-122"/>
              </a:defRPr>
            </a:lvl7pPr>
            <a:lvl8pPr marL="3429000" indent="-228600" eaLnBrk="0" fontAlgn="base" hangingPunct="0">
              <a:spcBef>
                <a:spcPts val="1000"/>
              </a:spcBef>
              <a:spcAft>
                <a:spcPct val="0"/>
              </a:spcAft>
              <a:buClr>
                <a:srgbClr val="8AD0D6"/>
              </a:buClr>
              <a:buSzPct val="80000"/>
              <a:buFont typeface="Wingdings 3" panose="05040102010807070707" charset="2"/>
              <a:buChar char=""/>
              <a:defRPr sz="1400">
                <a:solidFill>
                  <a:schemeClr val="tx1"/>
                </a:solidFill>
                <a:latin typeface="Century Gothic" charset="0"/>
                <a:ea typeface="宋体" charset="-122"/>
              </a:defRPr>
            </a:lvl8pPr>
            <a:lvl9pPr marL="3886200" indent="-228600" eaLnBrk="0" fontAlgn="base" hangingPunct="0">
              <a:spcBef>
                <a:spcPts val="1000"/>
              </a:spcBef>
              <a:spcAft>
                <a:spcPct val="0"/>
              </a:spcAft>
              <a:buClr>
                <a:srgbClr val="8AD0D6"/>
              </a:buClr>
              <a:buSzPct val="80000"/>
              <a:buFont typeface="Wingdings 3" panose="05040102010807070707" charset="2"/>
              <a:buChar char=""/>
              <a:defRPr sz="1400">
                <a:solidFill>
                  <a:schemeClr val="tx1"/>
                </a:solidFill>
                <a:latin typeface="Century Gothic" charset="0"/>
                <a:ea typeface="宋体" charset="-122"/>
              </a:defRPr>
            </a:lvl9pPr>
          </a:lstStyle>
          <a:p>
            <a:pPr eaLnBrk="1" hangingPunct="1">
              <a:spcBef>
                <a:spcPct val="0"/>
              </a:spcBef>
              <a:buClrTx/>
              <a:buSzTx/>
              <a:buFontTx/>
              <a:buNone/>
            </a:pPr>
            <a:r>
              <a:rPr lang="zh-CN" altLang="en-US">
                <a:solidFill>
                  <a:srgbClr val="FF0000"/>
                </a:solidFill>
                <a:latin typeface="华文新魏" panose="02010800040101010101" charset="-122"/>
                <a:ea typeface="华文新魏" panose="02010800040101010101" charset="-122"/>
              </a:rPr>
              <a:t>哪一种写法比较好呢？为什么？</a:t>
            </a:r>
            <a:endParaRPr lang="zh-CN" altLang="en-US">
              <a:solidFill>
                <a:srgbClr val="FF0000"/>
              </a:solidFill>
              <a:latin typeface="华文新魏" panose="02010800040101010101" charset="-122"/>
              <a:ea typeface="华文新魏" panose="02010800040101010101" charset="-122"/>
            </a:endParaRPr>
          </a:p>
        </p:txBody>
      </p:sp>
      <p:sp>
        <p:nvSpPr>
          <p:cNvPr id="2" name="矩形 1"/>
          <p:cNvSpPr/>
          <p:nvPr/>
        </p:nvSpPr>
        <p:spPr>
          <a:xfrm>
            <a:off x="7062789" y="5467350"/>
            <a:ext cx="1083951" cy="307777"/>
          </a:xfrm>
          <a:prstGeom prst="rect">
            <a:avLst/>
          </a:prstGeom>
        </p:spPr>
        <p:txBody>
          <a:bodyPr wrap="none">
            <a:spAutoFit/>
          </a:bodyPr>
          <a:lstStyle/>
          <a:p>
            <a:r>
              <a:rPr lang="en-US" altLang="zh-CN" sz="1400" dirty="0">
                <a:latin typeface="华文新魏" panose="02010800040101010101" charset="-122"/>
                <a:ea typeface="华文新魏" panose="02010800040101010101" charset="-122"/>
              </a:rPr>
              <a:t>f</a:t>
            </a:r>
            <a:r>
              <a:rPr lang="en-US" altLang="zh-CN" sz="1400" dirty="0" smtClean="0">
                <a:latin typeface="华文新魏" panose="02010800040101010101" charset="-122"/>
                <a:ea typeface="华文新魏" panose="02010800040101010101" charset="-122"/>
              </a:rPr>
              <a:t>aster1.html</a:t>
            </a:r>
            <a:endParaRPr lang="zh-CN" altLang="en-US" sz="1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1000"/>
                                        <p:tgtEl>
                                          <p:spTgt spid="5">
                                            <p:txEl>
                                              <p:pRg st="0" end="0"/>
                                            </p:txEl>
                                          </p:spTgt>
                                        </p:tgtEl>
                                      </p:cBhvr>
                                    </p:animEffect>
                                    <p:anim calcmode="lin" valueType="num">
                                      <p:cBhvr>
                                        <p:cTn id="8"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1"/>
          <a:tile tx="0" ty="0" sx="100000" sy="100000" flip="none" algn="tl"/>
        </a:blipFill>
        <a:effectLst/>
      </p:bgPr>
    </p:bg>
    <p:spTree>
      <p:nvGrpSpPr>
        <p:cNvPr id="1" name=""/>
        <p:cNvGrpSpPr/>
        <p:nvPr/>
      </p:nvGrpSpPr>
      <p:grpSpPr>
        <a:xfrm>
          <a:off x="0" y="0"/>
          <a:ext cx="0" cy="0"/>
          <a:chOff x="0" y="0"/>
          <a:chExt cx="0" cy="0"/>
        </a:xfrm>
      </p:grpSpPr>
      <p:sp>
        <p:nvSpPr>
          <p:cNvPr id="3" name="内容占位符 2"/>
          <p:cNvSpPr>
            <a:spLocks noGrp="1"/>
          </p:cNvSpPr>
          <p:nvPr>
            <p:ph idx="1"/>
          </p:nvPr>
        </p:nvSpPr>
        <p:spPr>
          <a:xfrm>
            <a:off x="1992313" y="1341438"/>
            <a:ext cx="8229600" cy="5040312"/>
          </a:xfrm>
        </p:spPr>
        <p:txBody>
          <a:bodyPr rtlCol="0">
            <a:normAutofit/>
          </a:bodyPr>
          <a:lstStyle/>
          <a:p>
            <a:pPr marL="0" lvl="2" indent="0" defTabSz="457200">
              <a:buClr>
                <a:schemeClr val="bg2">
                  <a:lumMod val="40000"/>
                  <a:lumOff val="60000"/>
                </a:schemeClr>
              </a:buClr>
              <a:buNone/>
              <a:defRPr/>
            </a:pPr>
            <a:endParaRPr lang="en-US" altLang="zh-CN" sz="2600" dirty="0">
              <a:latin typeface="华文新魏" panose="02010800040101010101" charset="-122"/>
              <a:ea typeface="华文新魏" panose="02010800040101010101" charset="-122"/>
            </a:endParaRPr>
          </a:p>
          <a:p>
            <a:pPr marL="0" indent="0" defTabSz="457200">
              <a:buClr>
                <a:schemeClr val="bg2">
                  <a:lumMod val="40000"/>
                  <a:lumOff val="60000"/>
                </a:schemeClr>
              </a:buClr>
              <a:buNone/>
              <a:defRPr/>
            </a:pPr>
            <a:endParaRPr lang="zh-CN" altLang="en-US" sz="2600" dirty="0">
              <a:latin typeface="华文新魏" panose="02010800040101010101" charset="-122"/>
              <a:ea typeface="华文新魏" panose="02010800040101010101" charset="-122"/>
            </a:endParaRPr>
          </a:p>
          <a:p>
            <a:pPr marL="342900" indent="-342900" defTabSz="457200">
              <a:buClr>
                <a:schemeClr val="bg2">
                  <a:lumMod val="40000"/>
                  <a:lumOff val="60000"/>
                </a:schemeClr>
              </a:buClr>
              <a:buFont typeface="Arial" panose="020B0604020202090204" pitchFamily="34" charset="0"/>
              <a:buChar char="•"/>
              <a:defRPr/>
            </a:pPr>
            <a:endParaRPr lang="zh-CN" altLang="en-US" dirty="0"/>
          </a:p>
        </p:txBody>
      </p:sp>
      <p:sp>
        <p:nvSpPr>
          <p:cNvPr id="7" name="矩形 6"/>
          <p:cNvSpPr>
            <a:spLocks noChangeArrowheads="1"/>
          </p:cNvSpPr>
          <p:nvPr/>
        </p:nvSpPr>
        <p:spPr bwMode="auto">
          <a:xfrm>
            <a:off x="7319963" y="6019800"/>
            <a:ext cx="27241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rgbClr val="8AD0D6"/>
              </a:buClr>
              <a:buSzPct val="80000"/>
              <a:buFont typeface="Wingdings 3" panose="05040102010807070707" charset="2"/>
              <a:buChar char=""/>
              <a:defRPr sz="2000">
                <a:solidFill>
                  <a:schemeClr val="tx1"/>
                </a:solidFill>
                <a:latin typeface="Century Gothic" charset="0"/>
                <a:ea typeface="宋体" charset="-122"/>
              </a:defRPr>
            </a:lvl1pPr>
            <a:lvl2pPr marL="742950" indent="-285750">
              <a:spcBef>
                <a:spcPts val="1000"/>
              </a:spcBef>
              <a:buClr>
                <a:srgbClr val="8AD0D6"/>
              </a:buClr>
              <a:buSzPct val="80000"/>
              <a:buFont typeface="Wingdings 3" panose="05040102010807070707" charset="2"/>
              <a:buChar char=""/>
              <a:defRPr>
                <a:solidFill>
                  <a:schemeClr val="tx1"/>
                </a:solidFill>
                <a:latin typeface="Century Gothic" charset="0"/>
                <a:ea typeface="宋体" charset="-122"/>
              </a:defRPr>
            </a:lvl2pPr>
            <a:lvl3pPr marL="1143000" indent="-228600">
              <a:spcBef>
                <a:spcPts val="1000"/>
              </a:spcBef>
              <a:buClr>
                <a:srgbClr val="8AD0D6"/>
              </a:buClr>
              <a:buSzPct val="80000"/>
              <a:buFont typeface="Wingdings 3" panose="05040102010807070707" charset="2"/>
              <a:buChar char=""/>
              <a:defRPr sz="1600">
                <a:solidFill>
                  <a:schemeClr val="tx1"/>
                </a:solidFill>
                <a:latin typeface="Century Gothic" charset="0"/>
                <a:ea typeface="宋体" charset="-122"/>
              </a:defRPr>
            </a:lvl3pPr>
            <a:lvl4pPr marL="1600200" indent="-228600">
              <a:spcBef>
                <a:spcPts val="1000"/>
              </a:spcBef>
              <a:buClr>
                <a:srgbClr val="8AD0D6"/>
              </a:buClr>
              <a:buSzPct val="80000"/>
              <a:buFont typeface="Wingdings 3" panose="05040102010807070707" charset="2"/>
              <a:buChar char=""/>
              <a:defRPr sz="1400">
                <a:solidFill>
                  <a:schemeClr val="tx1"/>
                </a:solidFill>
                <a:latin typeface="Century Gothic" charset="0"/>
                <a:ea typeface="宋体" charset="-122"/>
              </a:defRPr>
            </a:lvl4pPr>
            <a:lvl5pPr marL="2057400" indent="-228600">
              <a:spcBef>
                <a:spcPts val="1000"/>
              </a:spcBef>
              <a:buClr>
                <a:srgbClr val="8AD0D6"/>
              </a:buClr>
              <a:buSzPct val="80000"/>
              <a:buFont typeface="Wingdings 3" panose="05040102010807070707" charset="2"/>
              <a:buChar char=""/>
              <a:defRPr sz="1400">
                <a:solidFill>
                  <a:schemeClr val="tx1"/>
                </a:solidFill>
                <a:latin typeface="Century Gothic" charset="0"/>
                <a:ea typeface="宋体" charset="-122"/>
              </a:defRPr>
            </a:lvl5pPr>
            <a:lvl6pPr marL="2514600" indent="-228600" eaLnBrk="0" fontAlgn="base" hangingPunct="0">
              <a:spcBef>
                <a:spcPts val="1000"/>
              </a:spcBef>
              <a:spcAft>
                <a:spcPct val="0"/>
              </a:spcAft>
              <a:buClr>
                <a:srgbClr val="8AD0D6"/>
              </a:buClr>
              <a:buSzPct val="80000"/>
              <a:buFont typeface="Wingdings 3" panose="05040102010807070707" charset="2"/>
              <a:buChar char=""/>
              <a:defRPr sz="1400">
                <a:solidFill>
                  <a:schemeClr val="tx1"/>
                </a:solidFill>
                <a:latin typeface="Century Gothic" charset="0"/>
                <a:ea typeface="宋体" charset="-122"/>
              </a:defRPr>
            </a:lvl6pPr>
            <a:lvl7pPr marL="2971800" indent="-228600" eaLnBrk="0" fontAlgn="base" hangingPunct="0">
              <a:spcBef>
                <a:spcPts val="1000"/>
              </a:spcBef>
              <a:spcAft>
                <a:spcPct val="0"/>
              </a:spcAft>
              <a:buClr>
                <a:srgbClr val="8AD0D6"/>
              </a:buClr>
              <a:buSzPct val="80000"/>
              <a:buFont typeface="Wingdings 3" panose="05040102010807070707" charset="2"/>
              <a:buChar char=""/>
              <a:defRPr sz="1400">
                <a:solidFill>
                  <a:schemeClr val="tx1"/>
                </a:solidFill>
                <a:latin typeface="Century Gothic" charset="0"/>
                <a:ea typeface="宋体" charset="-122"/>
              </a:defRPr>
            </a:lvl7pPr>
            <a:lvl8pPr marL="3429000" indent="-228600" eaLnBrk="0" fontAlgn="base" hangingPunct="0">
              <a:spcBef>
                <a:spcPts val="1000"/>
              </a:spcBef>
              <a:spcAft>
                <a:spcPct val="0"/>
              </a:spcAft>
              <a:buClr>
                <a:srgbClr val="8AD0D6"/>
              </a:buClr>
              <a:buSzPct val="80000"/>
              <a:buFont typeface="Wingdings 3" panose="05040102010807070707" charset="2"/>
              <a:buChar char=""/>
              <a:defRPr sz="1400">
                <a:solidFill>
                  <a:schemeClr val="tx1"/>
                </a:solidFill>
                <a:latin typeface="Century Gothic" charset="0"/>
                <a:ea typeface="宋体" charset="-122"/>
              </a:defRPr>
            </a:lvl8pPr>
            <a:lvl9pPr marL="3886200" indent="-228600" eaLnBrk="0" fontAlgn="base" hangingPunct="0">
              <a:spcBef>
                <a:spcPts val="1000"/>
              </a:spcBef>
              <a:spcAft>
                <a:spcPct val="0"/>
              </a:spcAft>
              <a:buClr>
                <a:srgbClr val="8AD0D6"/>
              </a:buClr>
              <a:buSzPct val="80000"/>
              <a:buFont typeface="Wingdings 3" panose="05040102010807070707" charset="2"/>
              <a:buChar char=""/>
              <a:defRPr sz="1400">
                <a:solidFill>
                  <a:schemeClr val="tx1"/>
                </a:solidFill>
                <a:latin typeface="Century Gothic" charset="0"/>
                <a:ea typeface="宋体" charset="-122"/>
              </a:defRPr>
            </a:lvl9pPr>
          </a:lstStyle>
          <a:p>
            <a:pPr eaLnBrk="1" hangingPunct="1">
              <a:spcBef>
                <a:spcPct val="0"/>
              </a:spcBef>
              <a:buClrTx/>
              <a:buSzTx/>
              <a:buFontTx/>
              <a:buNone/>
            </a:pPr>
            <a:r>
              <a:rPr lang="zh-CN" altLang="en-US" sz="1800">
                <a:solidFill>
                  <a:srgbClr val="FF0000"/>
                </a:solidFill>
                <a:latin typeface="华文新魏" panose="02010800040101010101" charset="-122"/>
                <a:ea typeface="华文新魏" panose="02010800040101010101" charset="-122"/>
              </a:rPr>
              <a:t>说明：红色部分比较耗时</a:t>
            </a:r>
            <a:endParaRPr lang="zh-CN" altLang="en-US" sz="1800">
              <a:solidFill>
                <a:srgbClr val="FF0000"/>
              </a:solidFill>
              <a:latin typeface="Calibri" charset="0"/>
            </a:endParaRPr>
          </a:p>
        </p:txBody>
      </p:sp>
      <p:pic>
        <p:nvPicPr>
          <p:cNvPr id="29700" name="Picture 7" descr="C:\Users\chenhb01\Desktop\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95513" y="476251"/>
            <a:ext cx="3200400" cy="577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01" name="Picture 8" descr="C:\Users\chenhb01\Desktop\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6364" y="503239"/>
            <a:ext cx="3978275" cy="496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29702" name="对象 1"/>
          <p:cNvGraphicFramePr>
            <a:graphicFrameLocks noChangeAspect="1"/>
          </p:cNvGraphicFramePr>
          <p:nvPr/>
        </p:nvGraphicFramePr>
        <p:xfrm>
          <a:off x="6311900" y="5848350"/>
          <a:ext cx="711200" cy="711200"/>
        </p:xfrm>
        <a:graphic>
          <a:graphicData uri="http://schemas.openxmlformats.org/presentationml/2006/ole">
            <mc:AlternateContent xmlns:mc="http://schemas.openxmlformats.org/markup-compatibility/2006">
              <mc:Choice xmlns:v="urn:schemas-microsoft-com:vml" Requires="v">
                <p:oleObj spid="_x0000_s16555" name="包装程序外壳对象" showAsIcon="1" r:id="rId4" imgW="708025" imgH="708025" progId="Package">
                  <p:embed/>
                </p:oleObj>
              </mc:Choice>
              <mc:Fallback>
                <p:oleObj name="包装程序外壳对象" showAsIcon="1" r:id="rId4" imgW="708025" imgH="708025" progId="Package">
                  <p:embed/>
                  <p:pic>
                    <p:nvPicPr>
                      <p:cNvPr id="0" name="图片 1655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11900" y="5848350"/>
                        <a:ext cx="711200"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1"/>
          <a:tile tx="0" ty="0" sx="100000" sy="100000" flip="none" algn="tl"/>
        </a:blipFill>
        <a:effectLst/>
      </p:bgPr>
    </p:bg>
    <p:spTree>
      <p:nvGrpSpPr>
        <p:cNvPr id="1" name=""/>
        <p:cNvGrpSpPr/>
        <p:nvPr/>
      </p:nvGrpSpPr>
      <p:grpSpPr>
        <a:xfrm>
          <a:off x="0" y="0"/>
          <a:ext cx="0" cy="0"/>
          <a:chOff x="0" y="0"/>
          <a:chExt cx="0" cy="0"/>
        </a:xfrm>
      </p:grpSpPr>
      <p:sp>
        <p:nvSpPr>
          <p:cNvPr id="6146" name="标题 1"/>
          <p:cNvSpPr>
            <a:spLocks noGrp="1"/>
          </p:cNvSpPr>
          <p:nvPr>
            <p:ph type="title"/>
          </p:nvPr>
        </p:nvSpPr>
        <p:spPr>
          <a:xfrm>
            <a:off x="1847851" y="333375"/>
            <a:ext cx="3892549" cy="1143000"/>
          </a:xfrm>
        </p:spPr>
        <p:txBody>
          <a:bodyPr/>
          <a:lstStyle/>
          <a:p>
            <a:r>
              <a:rPr lang="zh-CN" altLang="en-US" sz="2800" dirty="0">
                <a:solidFill>
                  <a:srgbClr val="FF0000"/>
                </a:solidFill>
                <a:latin typeface="华文新魏" panose="02010800040101010101" charset="-122"/>
                <a:ea typeface="华文新魏" panose="02010800040101010101" charset="-122"/>
              </a:rPr>
              <a:t>一</a:t>
            </a:r>
            <a:r>
              <a:rPr lang="zh-CN" altLang="en-US" sz="2800" dirty="0" smtClean="0">
                <a:solidFill>
                  <a:srgbClr val="FF0000"/>
                </a:solidFill>
                <a:latin typeface="华文新魏" panose="02010800040101010101" charset="-122"/>
                <a:ea typeface="华文新魏" panose="02010800040101010101" charset="-122"/>
              </a:rPr>
              <a:t>个效果更</a:t>
            </a:r>
            <a:r>
              <a:rPr lang="zh-CN" altLang="en-US" sz="2800" dirty="0">
                <a:solidFill>
                  <a:srgbClr val="FF0000"/>
                </a:solidFill>
                <a:latin typeface="华文新魏" panose="02010800040101010101" charset="-122"/>
                <a:ea typeface="华文新魏" panose="02010800040101010101" charset="-122"/>
              </a:rPr>
              <a:t>显著的例子</a:t>
            </a:r>
            <a:endParaRPr lang="zh-CN" altLang="en-US" sz="2800" dirty="0">
              <a:solidFill>
                <a:srgbClr val="FF0000"/>
              </a:solidFill>
              <a:latin typeface="Calibri" charset="0"/>
            </a:endParaRPr>
          </a:p>
        </p:txBody>
      </p:sp>
      <p:pic>
        <p:nvPicPr>
          <p:cNvPr id="6147" name="Picture 2" descr="D:\视频\PotPlayer\Capture\20151020_122652.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1849439" y="1735138"/>
            <a:ext cx="4084637" cy="3567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8" name="Picture 3" descr="D:\视频\PotPlayer\Capture\20151020_123003.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6121401" y="1739901"/>
            <a:ext cx="4200525" cy="356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p:cNvSpPr/>
          <p:nvPr/>
        </p:nvSpPr>
        <p:spPr>
          <a:xfrm>
            <a:off x="8898151" y="5708134"/>
            <a:ext cx="1244251" cy="307777"/>
          </a:xfrm>
          <a:prstGeom prst="rect">
            <a:avLst/>
          </a:prstGeom>
        </p:spPr>
        <p:txBody>
          <a:bodyPr wrap="none">
            <a:spAutoFit/>
          </a:bodyPr>
          <a:lstStyle/>
          <a:p>
            <a:r>
              <a:rPr lang="en-US" altLang="zh-CN" sz="1400" dirty="0" smtClean="0">
                <a:solidFill>
                  <a:srgbClr val="FF0000"/>
                </a:solidFill>
                <a:latin typeface="华文新魏" panose="02010800040101010101" charset="-122"/>
                <a:ea typeface="华文新魏" panose="02010800040101010101" charset="-122"/>
              </a:rPr>
              <a:t>faster2</a:t>
            </a:r>
            <a:r>
              <a:rPr lang="zh-CN" altLang="en-US" sz="1400" dirty="0" smtClean="0">
                <a:solidFill>
                  <a:srgbClr val="FF0000"/>
                </a:solidFill>
                <a:latin typeface="华文新魏" panose="02010800040101010101" charset="-122"/>
                <a:ea typeface="华文新魏" panose="02010800040101010101" charset="-122"/>
              </a:rPr>
              <a:t>文件夹</a:t>
            </a:r>
            <a:endParaRPr lang="zh-CN" altLang="en-US" sz="1400" dirty="0"/>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descr="http://img.mp.sohu.com/upload/20170625/aacce08872f54a918a3fae6c52302376_th.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17585"/>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0723" name="标题 1"/>
          <p:cNvSpPr>
            <a:spLocks noGrp="1"/>
          </p:cNvSpPr>
          <p:nvPr>
            <p:ph type="title"/>
          </p:nvPr>
        </p:nvSpPr>
        <p:spPr>
          <a:xfrm>
            <a:off x="2350845" y="889000"/>
            <a:ext cx="7921625" cy="1143000"/>
          </a:xfrm>
        </p:spPr>
        <p:txBody>
          <a:bodyPr>
            <a:normAutofit/>
          </a:bodyPr>
          <a:lstStyle/>
          <a:p>
            <a:pPr algn="ctr" eaLnBrk="1" hangingPunct="1"/>
            <a:r>
              <a:rPr lang="en-US" altLang="zh-CN" sz="3600" dirty="0" err="1">
                <a:solidFill>
                  <a:srgbClr val="FF0000"/>
                </a:solidFill>
                <a:latin typeface="华文新魏" panose="02010800040101010101" charset="-122"/>
                <a:ea typeface="华文新魏" panose="02010800040101010101" charset="-122"/>
              </a:rPr>
              <a:t>Javascript</a:t>
            </a:r>
            <a:r>
              <a:rPr lang="zh-CN" altLang="en-US" sz="3600" dirty="0">
                <a:solidFill>
                  <a:srgbClr val="FF0000"/>
                </a:solidFill>
                <a:latin typeface="华文新魏" panose="02010800040101010101" charset="-122"/>
                <a:ea typeface="华文新魏" panose="02010800040101010101" charset="-122"/>
              </a:rPr>
              <a:t>高性能动画与页面渲染</a:t>
            </a:r>
            <a:endParaRPr lang="zh-CN" altLang="en-US" sz="3600" dirty="0">
              <a:solidFill>
                <a:srgbClr val="FF0000"/>
              </a:solidFill>
              <a:latin typeface="华文新魏" panose="02010800040101010101" charset="-122"/>
              <a:ea typeface="华文新魏" panose="02010800040101010101" charset="-122"/>
            </a:endParaRP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1"/>
          <a:tile tx="0" ty="0" sx="100000" sy="100000" flip="none" algn="tl"/>
        </a:blipFill>
        <a:effectLst/>
      </p:bgPr>
    </p:bg>
    <p:spTree>
      <p:nvGrpSpPr>
        <p:cNvPr id="1" name=""/>
        <p:cNvGrpSpPr/>
        <p:nvPr/>
      </p:nvGrpSpPr>
      <p:grpSpPr>
        <a:xfrm>
          <a:off x="0" y="0"/>
          <a:ext cx="0" cy="0"/>
          <a:chOff x="0" y="0"/>
          <a:chExt cx="0" cy="0"/>
        </a:xfrm>
      </p:grpSpPr>
      <p:sp>
        <p:nvSpPr>
          <p:cNvPr id="31746" name="标题 1"/>
          <p:cNvSpPr>
            <a:spLocks noGrp="1"/>
          </p:cNvSpPr>
          <p:nvPr>
            <p:ph type="title"/>
          </p:nvPr>
        </p:nvSpPr>
        <p:spPr>
          <a:xfrm>
            <a:off x="2424113" y="384175"/>
            <a:ext cx="7921625" cy="1143000"/>
          </a:xfrm>
        </p:spPr>
        <p:txBody>
          <a:bodyPr/>
          <a:lstStyle/>
          <a:p>
            <a:pPr eaLnBrk="1" hangingPunct="1"/>
            <a:r>
              <a:rPr lang="zh-CN" altLang="en-US" sz="3200">
                <a:solidFill>
                  <a:srgbClr val="FF0000"/>
                </a:solidFill>
                <a:latin typeface="华文新魏" panose="02010800040101010101" charset="-122"/>
                <a:ea typeface="华文新魏" panose="02010800040101010101" charset="-122"/>
              </a:rPr>
              <a:t>屏幕刷新率</a:t>
            </a:r>
            <a:r>
              <a:rPr lang="en-US" altLang="zh-CN" sz="3200" dirty="0">
                <a:solidFill>
                  <a:srgbClr val="FF0000"/>
                </a:solidFill>
                <a:latin typeface="华文新魏" panose="02010800040101010101" charset="-122"/>
                <a:ea typeface="华文新魏" panose="02010800040101010101" charset="-122"/>
              </a:rPr>
              <a:t>(HZ)</a:t>
            </a:r>
            <a:endParaRPr lang="zh-CN" altLang="en-US" sz="3200" dirty="0">
              <a:solidFill>
                <a:srgbClr val="FF0000"/>
              </a:solidFill>
              <a:latin typeface="华文新魏" panose="02010800040101010101" charset="-122"/>
              <a:ea typeface="华文新魏" panose="02010800040101010101" charset="-122"/>
            </a:endParaRPr>
          </a:p>
        </p:txBody>
      </p:sp>
      <p:sp>
        <p:nvSpPr>
          <p:cNvPr id="31747" name="文本框 1"/>
          <p:cNvSpPr txBox="1">
            <a:spLocks noChangeArrowheads="1"/>
          </p:cNvSpPr>
          <p:nvPr/>
        </p:nvSpPr>
        <p:spPr bwMode="auto">
          <a:xfrm>
            <a:off x="2424113" y="1700213"/>
            <a:ext cx="7632700" cy="2246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rgbClr val="8AD0D6"/>
              </a:buClr>
              <a:buSzPct val="80000"/>
              <a:buFont typeface="Wingdings 3" panose="05040102010807070707" charset="2"/>
              <a:buChar char=""/>
              <a:defRPr sz="2000">
                <a:solidFill>
                  <a:schemeClr val="tx1"/>
                </a:solidFill>
                <a:latin typeface="Century Gothic" charset="0"/>
                <a:ea typeface="宋体" charset="-122"/>
              </a:defRPr>
            </a:lvl1pPr>
            <a:lvl2pPr marL="742950" indent="-285750">
              <a:spcBef>
                <a:spcPts val="1000"/>
              </a:spcBef>
              <a:buClr>
                <a:srgbClr val="8AD0D6"/>
              </a:buClr>
              <a:buSzPct val="80000"/>
              <a:buFont typeface="Wingdings 3" panose="05040102010807070707" charset="2"/>
              <a:buChar char=""/>
              <a:defRPr>
                <a:solidFill>
                  <a:schemeClr val="tx1"/>
                </a:solidFill>
                <a:latin typeface="Century Gothic" charset="0"/>
                <a:ea typeface="宋体" charset="-122"/>
              </a:defRPr>
            </a:lvl2pPr>
            <a:lvl3pPr marL="1143000" indent="-228600">
              <a:spcBef>
                <a:spcPts val="1000"/>
              </a:spcBef>
              <a:buClr>
                <a:srgbClr val="8AD0D6"/>
              </a:buClr>
              <a:buSzPct val="80000"/>
              <a:buFont typeface="Wingdings 3" panose="05040102010807070707" charset="2"/>
              <a:buChar char=""/>
              <a:defRPr sz="1600">
                <a:solidFill>
                  <a:schemeClr val="tx1"/>
                </a:solidFill>
                <a:latin typeface="Century Gothic" charset="0"/>
                <a:ea typeface="宋体" charset="-122"/>
              </a:defRPr>
            </a:lvl3pPr>
            <a:lvl4pPr marL="1600200" indent="-228600">
              <a:spcBef>
                <a:spcPts val="1000"/>
              </a:spcBef>
              <a:buClr>
                <a:srgbClr val="8AD0D6"/>
              </a:buClr>
              <a:buSzPct val="80000"/>
              <a:buFont typeface="Wingdings 3" panose="05040102010807070707" charset="2"/>
              <a:buChar char=""/>
              <a:defRPr sz="1400">
                <a:solidFill>
                  <a:schemeClr val="tx1"/>
                </a:solidFill>
                <a:latin typeface="Century Gothic" charset="0"/>
                <a:ea typeface="宋体" charset="-122"/>
              </a:defRPr>
            </a:lvl4pPr>
            <a:lvl5pPr marL="2057400" indent="-228600">
              <a:spcBef>
                <a:spcPts val="1000"/>
              </a:spcBef>
              <a:buClr>
                <a:srgbClr val="8AD0D6"/>
              </a:buClr>
              <a:buSzPct val="80000"/>
              <a:buFont typeface="Wingdings 3" panose="05040102010807070707" charset="2"/>
              <a:buChar char=""/>
              <a:defRPr sz="1400">
                <a:solidFill>
                  <a:schemeClr val="tx1"/>
                </a:solidFill>
                <a:latin typeface="Century Gothic" charset="0"/>
                <a:ea typeface="宋体" charset="-122"/>
              </a:defRPr>
            </a:lvl5pPr>
            <a:lvl6pPr marL="2514600" indent="-228600" eaLnBrk="0" fontAlgn="base" hangingPunct="0">
              <a:spcBef>
                <a:spcPts val="1000"/>
              </a:spcBef>
              <a:spcAft>
                <a:spcPct val="0"/>
              </a:spcAft>
              <a:buClr>
                <a:srgbClr val="8AD0D6"/>
              </a:buClr>
              <a:buSzPct val="80000"/>
              <a:buFont typeface="Wingdings 3" panose="05040102010807070707" charset="2"/>
              <a:buChar char=""/>
              <a:defRPr sz="1400">
                <a:solidFill>
                  <a:schemeClr val="tx1"/>
                </a:solidFill>
                <a:latin typeface="Century Gothic" charset="0"/>
                <a:ea typeface="宋体" charset="-122"/>
              </a:defRPr>
            </a:lvl6pPr>
            <a:lvl7pPr marL="2971800" indent="-228600" eaLnBrk="0" fontAlgn="base" hangingPunct="0">
              <a:spcBef>
                <a:spcPts val="1000"/>
              </a:spcBef>
              <a:spcAft>
                <a:spcPct val="0"/>
              </a:spcAft>
              <a:buClr>
                <a:srgbClr val="8AD0D6"/>
              </a:buClr>
              <a:buSzPct val="80000"/>
              <a:buFont typeface="Wingdings 3" panose="05040102010807070707" charset="2"/>
              <a:buChar char=""/>
              <a:defRPr sz="1400">
                <a:solidFill>
                  <a:schemeClr val="tx1"/>
                </a:solidFill>
                <a:latin typeface="Century Gothic" charset="0"/>
                <a:ea typeface="宋体" charset="-122"/>
              </a:defRPr>
            </a:lvl7pPr>
            <a:lvl8pPr marL="3429000" indent="-228600" eaLnBrk="0" fontAlgn="base" hangingPunct="0">
              <a:spcBef>
                <a:spcPts val="1000"/>
              </a:spcBef>
              <a:spcAft>
                <a:spcPct val="0"/>
              </a:spcAft>
              <a:buClr>
                <a:srgbClr val="8AD0D6"/>
              </a:buClr>
              <a:buSzPct val="80000"/>
              <a:buFont typeface="Wingdings 3" panose="05040102010807070707" charset="2"/>
              <a:buChar char=""/>
              <a:defRPr sz="1400">
                <a:solidFill>
                  <a:schemeClr val="tx1"/>
                </a:solidFill>
                <a:latin typeface="Century Gothic" charset="0"/>
                <a:ea typeface="宋体" charset="-122"/>
              </a:defRPr>
            </a:lvl8pPr>
            <a:lvl9pPr marL="3886200" indent="-228600" eaLnBrk="0" fontAlgn="base" hangingPunct="0">
              <a:spcBef>
                <a:spcPts val="1000"/>
              </a:spcBef>
              <a:spcAft>
                <a:spcPct val="0"/>
              </a:spcAft>
              <a:buClr>
                <a:srgbClr val="8AD0D6"/>
              </a:buClr>
              <a:buSzPct val="80000"/>
              <a:buFont typeface="Wingdings 3" panose="05040102010807070707" charset="2"/>
              <a:buChar char=""/>
              <a:defRPr sz="1400">
                <a:solidFill>
                  <a:schemeClr val="tx1"/>
                </a:solidFill>
                <a:latin typeface="Century Gothic" charset="0"/>
                <a:ea typeface="宋体" charset="-122"/>
              </a:defRPr>
            </a:lvl9pPr>
          </a:lstStyle>
          <a:p>
            <a:pPr eaLnBrk="1" hangingPunct="1">
              <a:spcBef>
                <a:spcPct val="0"/>
              </a:spcBef>
              <a:buClrTx/>
              <a:buSzTx/>
              <a:buFontTx/>
              <a:buNone/>
            </a:pPr>
            <a:r>
              <a:rPr lang="zh-CN" altLang="en-US" dirty="0">
                <a:latin typeface="华文新魏" panose="02010800040101010101" charset="-122"/>
                <a:ea typeface="华文新魏" panose="02010800040101010101" charset="-122"/>
              </a:rPr>
              <a:t>不同的国家屏幕刷新率规格不同，大部分国家是</a:t>
            </a:r>
            <a:r>
              <a:rPr lang="en-US" altLang="zh-CN" dirty="0">
                <a:latin typeface="华文新魏" panose="02010800040101010101" charset="-122"/>
                <a:ea typeface="华文新魏" panose="02010800040101010101" charset="-122"/>
              </a:rPr>
              <a:t>60HZ</a:t>
            </a:r>
            <a:r>
              <a:rPr lang="zh-CN" altLang="en-US" dirty="0">
                <a:latin typeface="华文新魏" panose="02010800040101010101" charset="-122"/>
                <a:ea typeface="华文新魏" panose="02010800040101010101" charset="-122"/>
              </a:rPr>
              <a:t>，还有一些国家，如</a:t>
            </a:r>
            <a:r>
              <a:rPr lang="en-US" altLang="zh-CN" dirty="0">
                <a:latin typeface="华文新魏" panose="02010800040101010101" charset="-122"/>
                <a:ea typeface="华文新魏" panose="02010800040101010101" charset="-122"/>
              </a:rPr>
              <a:t>UK</a:t>
            </a:r>
            <a:r>
              <a:rPr lang="zh-CN" altLang="en-US" dirty="0">
                <a:latin typeface="华文新魏" panose="02010800040101010101" charset="-122"/>
                <a:ea typeface="华文新魏" panose="02010800040101010101" charset="-122"/>
              </a:rPr>
              <a:t>是</a:t>
            </a:r>
            <a:r>
              <a:rPr lang="en-US" altLang="zh-CN" dirty="0">
                <a:latin typeface="华文新魏" panose="02010800040101010101" charset="-122"/>
                <a:ea typeface="华文新魏" panose="02010800040101010101" charset="-122"/>
              </a:rPr>
              <a:t>50HZ</a:t>
            </a:r>
            <a:r>
              <a:rPr lang="zh-CN" altLang="en-US" dirty="0">
                <a:latin typeface="华文新魏" panose="02010800040101010101" charset="-122"/>
                <a:ea typeface="华文新魏" panose="02010800040101010101" charset="-122"/>
              </a:rPr>
              <a:t>。</a:t>
            </a:r>
            <a:endParaRPr lang="en-US" altLang="zh-CN" dirty="0">
              <a:latin typeface="华文新魏" panose="02010800040101010101" charset="-122"/>
              <a:ea typeface="华文新魏" panose="02010800040101010101" charset="-122"/>
            </a:endParaRPr>
          </a:p>
          <a:p>
            <a:pPr eaLnBrk="1" hangingPunct="1">
              <a:spcBef>
                <a:spcPct val="0"/>
              </a:spcBef>
              <a:buClrTx/>
              <a:buSzTx/>
              <a:buFontTx/>
              <a:buNone/>
            </a:pPr>
            <a:endParaRPr lang="en-US" altLang="zh-CN" dirty="0">
              <a:latin typeface="华文新魏" panose="02010800040101010101" charset="-122"/>
              <a:ea typeface="华文新魏" panose="02010800040101010101" charset="-122"/>
            </a:endParaRPr>
          </a:p>
          <a:p>
            <a:pPr eaLnBrk="1" hangingPunct="1">
              <a:spcBef>
                <a:spcPct val="0"/>
              </a:spcBef>
              <a:buClrTx/>
              <a:buSzTx/>
              <a:buFontTx/>
              <a:buNone/>
            </a:pPr>
            <a:r>
              <a:rPr lang="zh-CN" altLang="en-US" dirty="0">
                <a:latin typeface="华文新魏" panose="02010800040101010101" charset="-122"/>
                <a:ea typeface="华文新魏" panose="02010800040101010101" charset="-122"/>
              </a:rPr>
              <a:t>页面的每一帧变化都是系统绘制出来的</a:t>
            </a:r>
            <a:r>
              <a:rPr lang="en-US" altLang="zh-CN" dirty="0">
                <a:latin typeface="华文新魏" panose="02010800040101010101" charset="-122"/>
                <a:ea typeface="华文新魏" panose="02010800040101010101" charset="-122"/>
              </a:rPr>
              <a:t>(GPU</a:t>
            </a:r>
            <a:r>
              <a:rPr lang="zh-CN" altLang="en-US" dirty="0">
                <a:latin typeface="华文新魏" panose="02010800040101010101" charset="-122"/>
                <a:ea typeface="华文新魏" panose="02010800040101010101" charset="-122"/>
              </a:rPr>
              <a:t>或者</a:t>
            </a:r>
            <a:r>
              <a:rPr lang="en-US" altLang="zh-CN" dirty="0">
                <a:latin typeface="华文新魏" panose="02010800040101010101" charset="-122"/>
                <a:ea typeface="华文新魏" panose="02010800040101010101" charset="-122"/>
              </a:rPr>
              <a:t>CPU)</a:t>
            </a:r>
            <a:r>
              <a:rPr lang="zh-CN" altLang="en-US" dirty="0" smtClean="0">
                <a:latin typeface="华文新魏" panose="02010800040101010101" charset="-122"/>
                <a:ea typeface="华文新魏" panose="02010800040101010101" charset="-122"/>
              </a:rPr>
              <a:t>，大多数</a:t>
            </a:r>
            <a:r>
              <a:rPr lang="zh-CN" altLang="en-US" dirty="0">
                <a:latin typeface="华文新魏" panose="02010800040101010101" charset="-122"/>
                <a:ea typeface="华文新魏" panose="02010800040101010101" charset="-122"/>
              </a:rPr>
              <a:t>情况下最高的绘制</a:t>
            </a:r>
            <a:r>
              <a:rPr lang="zh-CN" altLang="en-US" dirty="0" smtClean="0">
                <a:latin typeface="华文新魏" panose="02010800040101010101" charset="-122"/>
                <a:ea typeface="华文新魏" panose="02010800040101010101" charset="-122"/>
              </a:rPr>
              <a:t>频率是</a:t>
            </a:r>
            <a:r>
              <a:rPr lang="zh-CN" altLang="en-US" dirty="0">
                <a:latin typeface="华文新魏" panose="02010800040101010101" charset="-122"/>
                <a:ea typeface="华文新魏" panose="02010800040101010101" charset="-122"/>
              </a:rPr>
              <a:t>每秒</a:t>
            </a:r>
            <a:r>
              <a:rPr lang="en-US" altLang="zh-CN" dirty="0">
                <a:latin typeface="华文新魏" panose="02010800040101010101" charset="-122"/>
                <a:ea typeface="华文新魏" panose="02010800040101010101" charset="-122"/>
              </a:rPr>
              <a:t>60</a:t>
            </a:r>
            <a:r>
              <a:rPr lang="zh-CN" altLang="en-US" dirty="0">
                <a:latin typeface="华文新魏" panose="02010800040101010101" charset="-122"/>
                <a:ea typeface="华文新魏" panose="02010800040101010101" charset="-122"/>
              </a:rPr>
              <a:t>帧</a:t>
            </a:r>
            <a:r>
              <a:rPr lang="en-US" altLang="zh-CN" dirty="0">
                <a:latin typeface="华文新魏" panose="02010800040101010101" charset="-122"/>
                <a:ea typeface="华文新魏" panose="02010800040101010101" charset="-122"/>
              </a:rPr>
              <a:t>(frame per second</a:t>
            </a:r>
            <a:r>
              <a:rPr lang="zh-CN" altLang="en-US" dirty="0">
                <a:latin typeface="华文新魏" panose="02010800040101010101" charset="-122"/>
                <a:ea typeface="华文新魏" panose="02010800040101010101" charset="-122"/>
              </a:rPr>
              <a:t>，以下用</a:t>
            </a:r>
            <a:r>
              <a:rPr lang="en-US" altLang="zh-CN" dirty="0">
                <a:latin typeface="华文新魏" panose="02010800040101010101" charset="-122"/>
                <a:ea typeface="华文新魏" panose="02010800040101010101" charset="-122"/>
              </a:rPr>
              <a:t>fps</a:t>
            </a:r>
            <a:r>
              <a:rPr lang="zh-CN" altLang="en-US" dirty="0">
                <a:latin typeface="华文新魏" panose="02010800040101010101" charset="-122"/>
                <a:ea typeface="华文新魏" panose="02010800040101010101" charset="-122"/>
              </a:rPr>
              <a:t>简称</a:t>
            </a:r>
            <a:r>
              <a:rPr lang="en-US" altLang="zh-CN" dirty="0">
                <a:latin typeface="华文新魏" panose="02010800040101010101" charset="-122"/>
                <a:ea typeface="华文新魏" panose="02010800040101010101" charset="-122"/>
              </a:rPr>
              <a:t>)</a:t>
            </a:r>
            <a:r>
              <a:rPr lang="zh-CN" altLang="en-US" dirty="0">
                <a:latin typeface="华文新魏" panose="02010800040101010101" charset="-122"/>
                <a:ea typeface="华文新魏" panose="02010800040101010101" charset="-122"/>
              </a:rPr>
              <a:t>，对应于显示器的</a:t>
            </a:r>
            <a:r>
              <a:rPr lang="en-US" altLang="zh-CN" dirty="0">
                <a:latin typeface="华文新魏" panose="02010800040101010101" charset="-122"/>
                <a:ea typeface="华文新魏" panose="02010800040101010101" charset="-122"/>
              </a:rPr>
              <a:t>60HZ</a:t>
            </a:r>
            <a:r>
              <a:rPr lang="zh-CN" altLang="en-US" dirty="0">
                <a:latin typeface="华文新魏" panose="02010800040101010101" charset="-122"/>
                <a:ea typeface="华文新魏" panose="02010800040101010101" charset="-122"/>
              </a:rPr>
              <a:t>。这一个最理想的状态，在日常对页面性能的测试中，</a:t>
            </a:r>
            <a:r>
              <a:rPr lang="en-US" altLang="zh-CN" dirty="0">
                <a:latin typeface="华文新魏" panose="02010800040101010101" charset="-122"/>
                <a:ea typeface="华文新魏" panose="02010800040101010101" charset="-122"/>
              </a:rPr>
              <a:t>60fps</a:t>
            </a:r>
            <a:r>
              <a:rPr lang="zh-CN" altLang="en-US" dirty="0">
                <a:latin typeface="华文新魏" panose="02010800040101010101" charset="-122"/>
                <a:ea typeface="华文新魏" panose="02010800040101010101" charset="-122"/>
              </a:rPr>
              <a:t>也是一个重要的指标。</a:t>
            </a:r>
            <a:endParaRPr lang="zh-CN" altLang="en-US" dirty="0">
              <a:latin typeface="华文新魏" panose="02010800040101010101" charset="-122"/>
              <a:ea typeface="华文新魏" panose="02010800040101010101" charset="-122"/>
            </a:endParaRPr>
          </a:p>
        </p:txBody>
      </p:sp>
      <p:pic>
        <p:nvPicPr>
          <p:cNvPr id="31748" name="图片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600325" y="4292601"/>
            <a:ext cx="6705600" cy="157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1"/>
          <a:tile tx="0" ty="0" sx="100000" sy="100000" flip="none" algn="tl"/>
        </a:blipFill>
        <a:effectLst/>
      </p:bgPr>
    </p:bg>
    <p:spTree>
      <p:nvGrpSpPr>
        <p:cNvPr id="1" name=""/>
        <p:cNvGrpSpPr/>
        <p:nvPr/>
      </p:nvGrpSpPr>
      <p:grpSpPr>
        <a:xfrm>
          <a:off x="0" y="0"/>
          <a:ext cx="0" cy="0"/>
          <a:chOff x="0" y="0"/>
          <a:chExt cx="0" cy="0"/>
        </a:xfrm>
      </p:grpSpPr>
      <p:sp>
        <p:nvSpPr>
          <p:cNvPr id="32770" name="文本框 1"/>
          <p:cNvSpPr txBox="1">
            <a:spLocks noChangeArrowheads="1"/>
          </p:cNvSpPr>
          <p:nvPr/>
        </p:nvSpPr>
        <p:spPr bwMode="auto">
          <a:xfrm>
            <a:off x="2284413" y="1119781"/>
            <a:ext cx="750728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1000"/>
              </a:spcBef>
              <a:buClr>
                <a:srgbClr val="8AD0D6"/>
              </a:buClr>
              <a:buSzPct val="80000"/>
              <a:buFont typeface="Wingdings 3" panose="05040102010807070707" charset="2"/>
              <a:buChar char=""/>
              <a:defRPr sz="2000">
                <a:solidFill>
                  <a:schemeClr val="tx1"/>
                </a:solidFill>
                <a:latin typeface="Century Gothic" charset="0"/>
                <a:ea typeface="宋体" charset="-122"/>
              </a:defRPr>
            </a:lvl1pPr>
            <a:lvl2pPr marL="742950" indent="-285750">
              <a:spcBef>
                <a:spcPts val="1000"/>
              </a:spcBef>
              <a:buClr>
                <a:srgbClr val="8AD0D6"/>
              </a:buClr>
              <a:buSzPct val="80000"/>
              <a:buFont typeface="Wingdings 3" panose="05040102010807070707" charset="2"/>
              <a:buChar char=""/>
              <a:defRPr>
                <a:solidFill>
                  <a:schemeClr val="tx1"/>
                </a:solidFill>
                <a:latin typeface="Century Gothic" charset="0"/>
                <a:ea typeface="宋体" charset="-122"/>
              </a:defRPr>
            </a:lvl2pPr>
            <a:lvl3pPr marL="1143000" indent="-228600">
              <a:spcBef>
                <a:spcPts val="1000"/>
              </a:spcBef>
              <a:buClr>
                <a:srgbClr val="8AD0D6"/>
              </a:buClr>
              <a:buSzPct val="80000"/>
              <a:buFont typeface="Wingdings 3" panose="05040102010807070707" charset="2"/>
              <a:buChar char=""/>
              <a:defRPr sz="1600">
                <a:solidFill>
                  <a:schemeClr val="tx1"/>
                </a:solidFill>
                <a:latin typeface="Century Gothic" charset="0"/>
                <a:ea typeface="宋体" charset="-122"/>
              </a:defRPr>
            </a:lvl3pPr>
            <a:lvl4pPr marL="1600200" indent="-228600">
              <a:spcBef>
                <a:spcPts val="1000"/>
              </a:spcBef>
              <a:buClr>
                <a:srgbClr val="8AD0D6"/>
              </a:buClr>
              <a:buSzPct val="80000"/>
              <a:buFont typeface="Wingdings 3" panose="05040102010807070707" charset="2"/>
              <a:buChar char=""/>
              <a:defRPr sz="1400">
                <a:solidFill>
                  <a:schemeClr val="tx1"/>
                </a:solidFill>
                <a:latin typeface="Century Gothic" charset="0"/>
                <a:ea typeface="宋体" charset="-122"/>
              </a:defRPr>
            </a:lvl4pPr>
            <a:lvl5pPr marL="2057400" indent="-228600">
              <a:spcBef>
                <a:spcPts val="1000"/>
              </a:spcBef>
              <a:buClr>
                <a:srgbClr val="8AD0D6"/>
              </a:buClr>
              <a:buSzPct val="80000"/>
              <a:buFont typeface="Wingdings 3" panose="05040102010807070707" charset="2"/>
              <a:buChar char=""/>
              <a:defRPr sz="1400">
                <a:solidFill>
                  <a:schemeClr val="tx1"/>
                </a:solidFill>
                <a:latin typeface="Century Gothic" charset="0"/>
                <a:ea typeface="宋体" charset="-122"/>
              </a:defRPr>
            </a:lvl5pPr>
            <a:lvl6pPr marL="2514600" indent="-228600" eaLnBrk="0" fontAlgn="base" hangingPunct="0">
              <a:spcBef>
                <a:spcPts val="1000"/>
              </a:spcBef>
              <a:spcAft>
                <a:spcPct val="0"/>
              </a:spcAft>
              <a:buClr>
                <a:srgbClr val="8AD0D6"/>
              </a:buClr>
              <a:buSzPct val="80000"/>
              <a:buFont typeface="Wingdings 3" panose="05040102010807070707" charset="2"/>
              <a:buChar char=""/>
              <a:defRPr sz="1400">
                <a:solidFill>
                  <a:schemeClr val="tx1"/>
                </a:solidFill>
                <a:latin typeface="Century Gothic" charset="0"/>
                <a:ea typeface="宋体" charset="-122"/>
              </a:defRPr>
            </a:lvl6pPr>
            <a:lvl7pPr marL="2971800" indent="-228600" eaLnBrk="0" fontAlgn="base" hangingPunct="0">
              <a:spcBef>
                <a:spcPts val="1000"/>
              </a:spcBef>
              <a:spcAft>
                <a:spcPct val="0"/>
              </a:spcAft>
              <a:buClr>
                <a:srgbClr val="8AD0D6"/>
              </a:buClr>
              <a:buSzPct val="80000"/>
              <a:buFont typeface="Wingdings 3" panose="05040102010807070707" charset="2"/>
              <a:buChar char=""/>
              <a:defRPr sz="1400">
                <a:solidFill>
                  <a:schemeClr val="tx1"/>
                </a:solidFill>
                <a:latin typeface="Century Gothic" charset="0"/>
                <a:ea typeface="宋体" charset="-122"/>
              </a:defRPr>
            </a:lvl7pPr>
            <a:lvl8pPr marL="3429000" indent="-228600" eaLnBrk="0" fontAlgn="base" hangingPunct="0">
              <a:spcBef>
                <a:spcPts val="1000"/>
              </a:spcBef>
              <a:spcAft>
                <a:spcPct val="0"/>
              </a:spcAft>
              <a:buClr>
                <a:srgbClr val="8AD0D6"/>
              </a:buClr>
              <a:buSzPct val="80000"/>
              <a:buFont typeface="Wingdings 3" panose="05040102010807070707" charset="2"/>
              <a:buChar char=""/>
              <a:defRPr sz="1400">
                <a:solidFill>
                  <a:schemeClr val="tx1"/>
                </a:solidFill>
                <a:latin typeface="Century Gothic" charset="0"/>
                <a:ea typeface="宋体" charset="-122"/>
              </a:defRPr>
            </a:lvl8pPr>
            <a:lvl9pPr marL="3886200" indent="-228600" eaLnBrk="0" fontAlgn="base" hangingPunct="0">
              <a:spcBef>
                <a:spcPts val="1000"/>
              </a:spcBef>
              <a:spcAft>
                <a:spcPct val="0"/>
              </a:spcAft>
              <a:buClr>
                <a:srgbClr val="8AD0D6"/>
              </a:buClr>
              <a:buSzPct val="80000"/>
              <a:buFont typeface="Wingdings 3" panose="05040102010807070707" charset="2"/>
              <a:buChar char=""/>
              <a:defRPr sz="1400">
                <a:solidFill>
                  <a:schemeClr val="tx1"/>
                </a:solidFill>
                <a:latin typeface="Century Gothic" charset="0"/>
                <a:ea typeface="宋体" charset="-122"/>
              </a:defRPr>
            </a:lvl9pPr>
          </a:lstStyle>
          <a:p>
            <a:pPr eaLnBrk="1" hangingPunct="1">
              <a:spcBef>
                <a:spcPct val="0"/>
              </a:spcBef>
              <a:buClrTx/>
              <a:buSzTx/>
              <a:buFontTx/>
              <a:buNone/>
            </a:pPr>
            <a:r>
              <a:rPr lang="zh-CN" altLang="en-US" dirty="0" smtClean="0">
                <a:latin typeface="华文新魏" panose="02010800040101010101" charset="-122"/>
                <a:ea typeface="华文新魏" panose="02010800040101010101" charset="-122"/>
              </a:rPr>
              <a:t>所以</a:t>
            </a:r>
            <a:r>
              <a:rPr lang="zh-CN" altLang="en-US" dirty="0">
                <a:latin typeface="华文新魏" panose="02010800040101010101" charset="-122"/>
                <a:ea typeface="华文新魏" panose="02010800040101010101" charset="-122"/>
              </a:rPr>
              <a:t>要流畅，意味着</a:t>
            </a:r>
            <a:r>
              <a:rPr lang="zh-CN" altLang="en-US" dirty="0" smtClean="0">
                <a:latin typeface="华文新魏" panose="02010800040101010101" charset="-122"/>
                <a:ea typeface="华文新魏" panose="02010800040101010101" charset="-122"/>
              </a:rPr>
              <a:t>：在</a:t>
            </a:r>
            <a:r>
              <a:rPr lang="en-US" altLang="zh-CN" dirty="0">
                <a:latin typeface="华文新魏" panose="02010800040101010101" charset="-122"/>
                <a:ea typeface="华文新魏" panose="02010800040101010101" charset="-122"/>
              </a:rPr>
              <a:t>1000 / </a:t>
            </a:r>
            <a:r>
              <a:rPr lang="en-US" altLang="zh-CN" dirty="0" smtClean="0">
                <a:latin typeface="华文新魏" panose="02010800040101010101" charset="-122"/>
                <a:ea typeface="华文新魏" panose="02010800040101010101" charset="-122"/>
              </a:rPr>
              <a:t>60</a:t>
            </a:r>
            <a:r>
              <a:rPr lang="zh-CN" altLang="en-US" dirty="0" smtClean="0">
                <a:latin typeface="华文新魏" panose="02010800040101010101" charset="-122"/>
                <a:ea typeface="华文新魏" panose="02010800040101010101" charset="-122"/>
              </a:rPr>
              <a:t> </a:t>
            </a:r>
            <a:r>
              <a:rPr lang="en-US" altLang="zh-CN" dirty="0" smtClean="0">
                <a:latin typeface="华文新魏" panose="02010800040101010101" charset="-122"/>
                <a:ea typeface="华文新魏" panose="02010800040101010101" charset="-122"/>
              </a:rPr>
              <a:t> </a:t>
            </a:r>
            <a:r>
              <a:rPr lang="en-US" altLang="zh-CN" dirty="0"/>
              <a:t>≈ </a:t>
            </a:r>
            <a:r>
              <a:rPr lang="zh-CN" altLang="en-US" dirty="0" smtClean="0"/>
              <a:t> </a:t>
            </a:r>
            <a:r>
              <a:rPr lang="en-US" altLang="zh-CN" dirty="0" smtClean="0">
                <a:latin typeface="华文新魏" panose="02010800040101010101" charset="-122"/>
                <a:ea typeface="华文新魏" panose="02010800040101010101" charset="-122"/>
              </a:rPr>
              <a:t>16.7</a:t>
            </a:r>
            <a:r>
              <a:rPr lang="zh-CN" altLang="en-US" dirty="0">
                <a:latin typeface="华文新魏" panose="02010800040101010101" charset="-122"/>
                <a:ea typeface="华文新魏" panose="02010800040101010101" charset="-122"/>
              </a:rPr>
              <a:t>毫秒内，准备好这一</a:t>
            </a:r>
            <a:r>
              <a:rPr lang="zh-CN" altLang="en-US" dirty="0" smtClean="0">
                <a:latin typeface="华文新魏" panose="02010800040101010101" charset="-122"/>
                <a:ea typeface="华文新魏" panose="02010800040101010101" charset="-122"/>
              </a:rPr>
              <a:t>帧</a:t>
            </a:r>
            <a:endParaRPr lang="en-US" altLang="zh-CN" dirty="0">
              <a:latin typeface="华文新魏" panose="02010800040101010101" charset="-122"/>
              <a:ea typeface="华文新魏" panose="02010800040101010101" charset="-122"/>
            </a:endParaRPr>
          </a:p>
        </p:txBody>
      </p:sp>
      <p:pic>
        <p:nvPicPr>
          <p:cNvPr id="7" name="图片 6"/>
          <p:cNvPicPr>
            <a:picLocks noChangeAspect="1"/>
          </p:cNvPicPr>
          <p:nvPr/>
        </p:nvPicPr>
        <p:blipFill>
          <a:blip r:embed="rId2"/>
          <a:stretch>
            <a:fillRect/>
          </a:stretch>
        </p:blipFill>
        <p:spPr>
          <a:xfrm>
            <a:off x="2427718" y="1722225"/>
            <a:ext cx="6970282" cy="2748075"/>
          </a:xfrm>
          <a:prstGeom prst="rect">
            <a:avLst/>
          </a:prstGeom>
        </p:spPr>
      </p:pic>
      <p:sp>
        <p:nvSpPr>
          <p:cNvPr id="3" name="矩形 2"/>
          <p:cNvSpPr/>
          <p:nvPr/>
        </p:nvSpPr>
        <p:spPr>
          <a:xfrm>
            <a:off x="2284413" y="4672634"/>
            <a:ext cx="9430787" cy="369332"/>
          </a:xfrm>
          <a:prstGeom prst="rect">
            <a:avLst/>
          </a:prstGeom>
        </p:spPr>
        <p:txBody>
          <a:bodyPr wrap="none">
            <a:spAutoFit/>
          </a:bodyPr>
          <a:lstStyle/>
          <a:p>
            <a:r>
              <a:rPr lang="zh-CN" altLang="en-US" dirty="0" smtClean="0">
                <a:latin typeface="华文新魏" panose="02010800040101010101" charset="-122"/>
                <a:ea typeface="华文新魏" panose="02010800040101010101" charset="-122"/>
              </a:rPr>
              <a:t>可以看到</a:t>
            </a:r>
            <a:r>
              <a:rPr lang="en-US" altLang="zh-CN" dirty="0" smtClean="0">
                <a:latin typeface="华文新魏" panose="02010800040101010101" charset="-122"/>
                <a:ea typeface="华文新魏" panose="02010800040101010101" charset="-122"/>
              </a:rPr>
              <a:t>,</a:t>
            </a:r>
            <a:r>
              <a:rPr lang="zh-CN" altLang="en-US" dirty="0" smtClean="0">
                <a:latin typeface="华文新魏" panose="02010800040101010101" charset="-122"/>
                <a:ea typeface="华文新魏" panose="02010800040101010101" charset="-122"/>
              </a:rPr>
              <a:t> 除了</a:t>
            </a:r>
            <a:r>
              <a:rPr lang="en-US" altLang="zh-CN" dirty="0" smtClean="0">
                <a:latin typeface="华文新魏" panose="02010800040101010101" charset="-122"/>
                <a:ea typeface="华文新魏" panose="02010800040101010101" charset="-122"/>
              </a:rPr>
              <a:t>JS</a:t>
            </a:r>
            <a:r>
              <a:rPr lang="zh-CN" altLang="en-US" dirty="0" smtClean="0">
                <a:latin typeface="华文新魏" panose="02010800040101010101" charset="-122"/>
                <a:ea typeface="华文新魏" panose="02010800040101010101" charset="-122"/>
              </a:rPr>
              <a:t>执行</a:t>
            </a:r>
            <a:r>
              <a:rPr lang="en-US" altLang="zh-CN" dirty="0" smtClean="0">
                <a:latin typeface="华文新魏" panose="02010800040101010101" charset="-122"/>
                <a:ea typeface="华文新魏" panose="02010800040101010101" charset="-122"/>
              </a:rPr>
              <a:t>,</a:t>
            </a:r>
            <a:r>
              <a:rPr lang="zh-CN" altLang="en-US" dirty="0" smtClean="0">
                <a:latin typeface="华文新魏" panose="02010800040101010101" charset="-122"/>
                <a:ea typeface="华文新魏" panose="02010800040101010101" charset="-122"/>
              </a:rPr>
              <a:t> 还有浏览器的渲染也要在一帧内完成</a:t>
            </a:r>
            <a:r>
              <a:rPr lang="en-US" altLang="zh-CN" dirty="0" smtClean="0">
                <a:latin typeface="华文新魏" panose="02010800040101010101" charset="-122"/>
                <a:ea typeface="华文新魏" panose="02010800040101010101" charset="-122"/>
              </a:rPr>
              <a:t>,</a:t>
            </a:r>
            <a:r>
              <a:rPr lang="zh-CN" altLang="en-US" dirty="0" smtClean="0">
                <a:latin typeface="华文新魏" panose="02010800040101010101" charset="-122"/>
                <a:ea typeface="华文新魏" panose="02010800040101010101" charset="-122"/>
              </a:rPr>
              <a:t> 所以</a:t>
            </a:r>
            <a:r>
              <a:rPr lang="en-US" altLang="zh-CN" dirty="0" smtClean="0">
                <a:latin typeface="华文新魏" panose="02010800040101010101" charset="-122"/>
                <a:ea typeface="华文新魏" panose="02010800040101010101" charset="-122"/>
              </a:rPr>
              <a:t>JS</a:t>
            </a:r>
            <a:r>
              <a:rPr lang="zh-CN" altLang="en-US" dirty="0" smtClean="0">
                <a:latin typeface="华文新魏" panose="02010800040101010101" charset="-122"/>
                <a:ea typeface="华文新魏" panose="02010800040101010101" charset="-122"/>
              </a:rPr>
              <a:t>执行的时间应 </a:t>
            </a:r>
            <a:r>
              <a:rPr lang="zh-CN" altLang="en-US" dirty="0" smtClean="0">
                <a:latin typeface="STXinwei" panose="02010800040101010101" charset="-122"/>
                <a:ea typeface="STXinwei" panose="02010800040101010101" charset="-122"/>
                <a:cs typeface="STXinwei" panose="02010800040101010101" charset="-122"/>
              </a:rPr>
              <a:t>≤ </a:t>
            </a:r>
            <a:r>
              <a:rPr lang="en-US" altLang="zh-CN" dirty="0" smtClean="0">
                <a:latin typeface="STXinwei" panose="02010800040101010101" charset="-122"/>
                <a:ea typeface="STXinwei" panose="02010800040101010101" charset="-122"/>
                <a:cs typeface="STXinwei" panose="02010800040101010101" charset="-122"/>
              </a:rPr>
              <a:t>10ms</a:t>
            </a:r>
            <a:endParaRPr lang="zh-CN" altLang="en-US" dirty="0">
              <a:latin typeface="STXinwei" panose="02010800040101010101" charset="-122"/>
              <a:ea typeface="STXinwei" panose="02010800040101010101" charset="-122"/>
              <a:cs typeface="STXinwei" panose="020108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1"/>
          <a:tile tx="0" ty="0" sx="100000" sy="100000" flip="none" algn="tl"/>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3604781" y="221285"/>
            <a:ext cx="4414612" cy="879096"/>
          </a:xfrm>
        </p:spPr>
        <p:txBody>
          <a:bodyPr>
            <a:normAutofit/>
          </a:bodyPr>
          <a:lstStyle/>
          <a:p>
            <a:pPr algn="ctr"/>
            <a:r>
              <a:rPr lang="en-US" altLang="zh-CN" sz="3200" dirty="0" smtClean="0">
                <a:solidFill>
                  <a:srgbClr val="FF0000"/>
                </a:solidFill>
                <a:latin typeface="STXinwei" panose="02010800040101010101" charset="-122"/>
                <a:ea typeface="STXinwei" panose="02010800040101010101" charset="-122"/>
                <a:cs typeface="STXinwei" panose="02010800040101010101" charset="-122"/>
              </a:rPr>
              <a:t>DEMO</a:t>
            </a:r>
            <a:endParaRPr lang="en-US" altLang="zh-CN" sz="3200" dirty="0">
              <a:solidFill>
                <a:srgbClr val="FF0000"/>
              </a:solidFill>
              <a:latin typeface="STXinwei" panose="02010800040101010101" charset="-122"/>
              <a:ea typeface="STXinwei" panose="02010800040101010101" charset="-122"/>
              <a:cs typeface="STXinwei" panose="02010800040101010101" charset="-122"/>
            </a:endParaRPr>
          </a:p>
        </p:txBody>
      </p:sp>
      <p:sp>
        <p:nvSpPr>
          <p:cNvPr id="3" name="矩形 2"/>
          <p:cNvSpPr/>
          <p:nvPr/>
        </p:nvSpPr>
        <p:spPr>
          <a:xfrm>
            <a:off x="9146258" y="2572271"/>
            <a:ext cx="1037463" cy="307777"/>
          </a:xfrm>
          <a:prstGeom prst="rect">
            <a:avLst/>
          </a:prstGeom>
        </p:spPr>
        <p:txBody>
          <a:bodyPr wrap="none">
            <a:spAutoFit/>
          </a:bodyPr>
          <a:lstStyle/>
          <a:p>
            <a:r>
              <a:rPr lang="en-US" altLang="zh-CN" sz="1400" dirty="0" err="1" smtClean="0">
                <a:latin typeface="STXinwei" panose="02010800040101010101" charset="-122"/>
                <a:ea typeface="STXinwei" panose="02010800040101010101" charset="-122"/>
                <a:cs typeface="STXinwei" panose="02010800040101010101" charset="-122"/>
              </a:rPr>
              <a:t>Color.html</a:t>
            </a:r>
            <a:endParaRPr lang="en-US" altLang="zh-CN" sz="1400" dirty="0" smtClean="0">
              <a:latin typeface="STXinwei" panose="02010800040101010101" charset="-122"/>
              <a:ea typeface="STXinwei" panose="02010800040101010101" charset="-122"/>
              <a:cs typeface="STXinwei" panose="02010800040101010101" charset="-122"/>
            </a:endParaRPr>
          </a:p>
        </p:txBody>
      </p:sp>
      <p:pic>
        <p:nvPicPr>
          <p:cNvPr id="5" name="图片 4"/>
          <p:cNvPicPr>
            <a:picLocks noChangeAspect="1"/>
          </p:cNvPicPr>
          <p:nvPr/>
        </p:nvPicPr>
        <p:blipFill>
          <a:blip r:embed="rId2"/>
          <a:stretch>
            <a:fillRect/>
          </a:stretch>
        </p:blipFill>
        <p:spPr>
          <a:xfrm>
            <a:off x="2962883" y="1666269"/>
            <a:ext cx="5698408" cy="2388554"/>
          </a:xfrm>
          <a:prstGeom prst="rect">
            <a:avLst/>
          </a:prstGeom>
        </p:spPr>
      </p:pic>
      <p:pic>
        <p:nvPicPr>
          <p:cNvPr id="10" name="图片 9"/>
          <p:cNvPicPr>
            <a:picLocks noChangeAspect="1"/>
          </p:cNvPicPr>
          <p:nvPr/>
        </p:nvPicPr>
        <p:blipFill>
          <a:blip r:embed="rId3"/>
          <a:stretch>
            <a:fillRect/>
          </a:stretch>
        </p:blipFill>
        <p:spPr>
          <a:xfrm>
            <a:off x="2840287" y="4466493"/>
            <a:ext cx="5943600" cy="1943100"/>
          </a:xfrm>
          <a:prstGeom prst="rect">
            <a:avLst/>
          </a:prstGeom>
        </p:spPr>
      </p:pic>
      <p:sp>
        <p:nvSpPr>
          <p:cNvPr id="9" name="矩形 8"/>
          <p:cNvSpPr/>
          <p:nvPr/>
        </p:nvSpPr>
        <p:spPr>
          <a:xfrm>
            <a:off x="2840287" y="1111942"/>
            <a:ext cx="3924472" cy="400110"/>
          </a:xfrm>
          <a:prstGeom prst="rect">
            <a:avLst/>
          </a:prstGeom>
        </p:spPr>
        <p:txBody>
          <a:bodyPr wrap="none">
            <a:spAutoFit/>
          </a:bodyPr>
          <a:lstStyle/>
          <a:p>
            <a:r>
              <a:rPr lang="zh-CN" altLang="en-US" sz="2000" dirty="0" smtClean="0">
                <a:latin typeface="STXinwei" panose="02010800040101010101" charset="-122"/>
                <a:ea typeface="STXinwei" panose="02010800040101010101" charset="-122"/>
                <a:cs typeface="STXinwei" panose="02010800040101010101" charset="-122"/>
              </a:rPr>
              <a:t>点击</a:t>
            </a:r>
            <a:r>
              <a:rPr lang="en-US" altLang="zh-CN" sz="2000" dirty="0" smtClean="0">
                <a:latin typeface="STXinwei" panose="02010800040101010101" charset="-122"/>
                <a:ea typeface="STXinwei" panose="02010800040101010101" charset="-122"/>
                <a:cs typeface="STXinwei" panose="02010800040101010101" charset="-122"/>
              </a:rPr>
              <a:t>:</a:t>
            </a:r>
            <a:r>
              <a:rPr lang="zh-CN" altLang="en-US" sz="2000" dirty="0" smtClean="0">
                <a:latin typeface="STXinwei" panose="02010800040101010101" charset="-122"/>
                <a:ea typeface="STXinwei" panose="02010800040101010101" charset="-122"/>
                <a:cs typeface="STXinwei" panose="02010800040101010101" charset="-122"/>
              </a:rPr>
              <a:t> 延迟 </a:t>
            </a:r>
            <a:r>
              <a:rPr lang="en-US" altLang="zh-CN" sz="2000" dirty="0" smtClean="0">
                <a:latin typeface="STXinwei" panose="02010800040101010101" charset="-122"/>
                <a:ea typeface="STXinwei" panose="02010800040101010101" charset="-122"/>
                <a:cs typeface="STXinwei" panose="02010800040101010101" charset="-122"/>
              </a:rPr>
              <a:t>xx</a:t>
            </a:r>
            <a:r>
              <a:rPr lang="zh-CN" altLang="en-US" sz="2000" dirty="0" smtClean="0">
                <a:latin typeface="STXinwei" panose="02010800040101010101" charset="-122"/>
                <a:ea typeface="STXinwei" panose="02010800040101010101" charset="-122"/>
                <a:cs typeface="STXinwei" panose="02010800040101010101" charset="-122"/>
              </a:rPr>
              <a:t> 时间</a:t>
            </a:r>
            <a:r>
              <a:rPr lang="en-US" altLang="zh-CN" sz="2000" dirty="0" smtClean="0">
                <a:latin typeface="STXinwei" panose="02010800040101010101" charset="-122"/>
                <a:ea typeface="STXinwei" panose="02010800040101010101" charset="-122"/>
                <a:cs typeface="STXinwei" panose="02010800040101010101" charset="-122"/>
              </a:rPr>
              <a:t>,</a:t>
            </a:r>
            <a:r>
              <a:rPr lang="zh-CN" altLang="en-US" sz="2000" dirty="0" smtClean="0">
                <a:latin typeface="STXinwei" panose="02010800040101010101" charset="-122"/>
                <a:ea typeface="STXinwei" panose="02010800040101010101" charset="-122"/>
                <a:cs typeface="STXinwei" panose="02010800040101010101" charset="-122"/>
              </a:rPr>
              <a:t> 改变方块颜色</a:t>
            </a:r>
            <a:endParaRPr lang="en-US" altLang="zh-CN" sz="2000" dirty="0" smtClean="0">
              <a:latin typeface="STXinwei" panose="02010800040101010101" charset="-122"/>
              <a:ea typeface="STXinwei" panose="02010800040101010101" charset="-122"/>
              <a:cs typeface="STXinwei" panose="02010800040101010101" charset="-122"/>
            </a:endParaRPr>
          </a:p>
        </p:txBody>
      </p:sp>
      <p:sp>
        <p:nvSpPr>
          <p:cNvPr id="11" name="矩形 10"/>
          <p:cNvSpPr/>
          <p:nvPr/>
        </p:nvSpPr>
        <p:spPr>
          <a:xfrm>
            <a:off x="9002338" y="4960990"/>
            <a:ext cx="2805195" cy="954107"/>
          </a:xfrm>
          <a:prstGeom prst="rect">
            <a:avLst/>
          </a:prstGeom>
        </p:spPr>
        <p:txBody>
          <a:bodyPr wrap="square">
            <a:spAutoFit/>
          </a:bodyPr>
          <a:lstStyle/>
          <a:p>
            <a:r>
              <a:rPr lang="zh-CN" altLang="en-US" sz="1400" dirty="0" smtClean="0">
                <a:solidFill>
                  <a:srgbClr val="FF0000"/>
                </a:solidFill>
                <a:latin typeface="STXinwei" panose="02010800040101010101" charset="-122"/>
                <a:ea typeface="STXinwei" panose="02010800040101010101" charset="-122"/>
                <a:cs typeface="STXinwei" panose="02010800040101010101" charset="-122"/>
              </a:rPr>
              <a:t>发现</a:t>
            </a:r>
            <a:r>
              <a:rPr lang="en-US" altLang="zh-CN" sz="1400" dirty="0" smtClean="0">
                <a:solidFill>
                  <a:srgbClr val="FF0000"/>
                </a:solidFill>
                <a:latin typeface="STXinwei" panose="02010800040101010101" charset="-122"/>
                <a:ea typeface="STXinwei" panose="02010800040101010101" charset="-122"/>
                <a:cs typeface="STXinwei" panose="02010800040101010101" charset="-122"/>
              </a:rPr>
              <a:t>:</a:t>
            </a:r>
            <a:r>
              <a:rPr lang="zh-CN" altLang="en-US" sz="1400" dirty="0" smtClean="0">
                <a:solidFill>
                  <a:srgbClr val="FF0000"/>
                </a:solidFill>
                <a:latin typeface="STXinwei" panose="02010800040101010101" charset="-122"/>
                <a:ea typeface="STXinwei" panose="02010800040101010101" charset="-122"/>
                <a:cs typeface="STXinwei" panose="02010800040101010101" charset="-122"/>
              </a:rPr>
              <a:t> </a:t>
            </a:r>
            <a:endParaRPr lang="en-US" altLang="zh-CN" sz="1400" dirty="0" smtClean="0">
              <a:solidFill>
                <a:srgbClr val="FF0000"/>
              </a:solidFill>
              <a:latin typeface="STXinwei" panose="02010800040101010101" charset="-122"/>
              <a:ea typeface="STXinwei" panose="02010800040101010101" charset="-122"/>
              <a:cs typeface="STXinwei" panose="02010800040101010101" charset="-122"/>
            </a:endParaRPr>
          </a:p>
          <a:p>
            <a:r>
              <a:rPr lang="zh-CN" altLang="en-US" sz="1400" dirty="0" smtClean="0">
                <a:solidFill>
                  <a:srgbClr val="FF0000"/>
                </a:solidFill>
                <a:latin typeface="STXinwei" panose="02010800040101010101" charset="-122"/>
                <a:ea typeface="STXinwei" panose="02010800040101010101" charset="-122"/>
                <a:cs typeface="STXinwei" panose="02010800040101010101" charset="-122"/>
              </a:rPr>
              <a:t>  </a:t>
            </a:r>
            <a:r>
              <a:rPr lang="en-US" altLang="zh-CN" sz="1400" dirty="0" smtClean="0">
                <a:solidFill>
                  <a:srgbClr val="FF0000"/>
                </a:solidFill>
                <a:latin typeface="STXinwei" panose="02010800040101010101" charset="-122"/>
                <a:ea typeface="STXinwei" panose="02010800040101010101" charset="-122"/>
                <a:cs typeface="STXinwei" panose="02010800040101010101" charset="-122"/>
              </a:rPr>
              <a:t>&lt;=</a:t>
            </a:r>
            <a:r>
              <a:rPr lang="zh-CN" altLang="en-US" sz="1400" dirty="0" smtClean="0">
                <a:solidFill>
                  <a:srgbClr val="FF0000"/>
                </a:solidFill>
                <a:latin typeface="STXinwei" panose="02010800040101010101" charset="-122"/>
                <a:ea typeface="STXinwei" panose="02010800040101010101" charset="-122"/>
                <a:cs typeface="STXinwei" panose="02010800040101010101" charset="-122"/>
              </a:rPr>
              <a:t> </a:t>
            </a:r>
            <a:r>
              <a:rPr lang="en-US" altLang="zh-CN" sz="1400" dirty="0" smtClean="0">
                <a:solidFill>
                  <a:srgbClr val="FF0000"/>
                </a:solidFill>
                <a:latin typeface="STXinwei" panose="02010800040101010101" charset="-122"/>
                <a:ea typeface="STXinwei" panose="02010800040101010101" charset="-122"/>
                <a:cs typeface="STXinwei" panose="02010800040101010101" charset="-122"/>
              </a:rPr>
              <a:t>50ms</a:t>
            </a:r>
            <a:r>
              <a:rPr lang="zh-CN" altLang="en-US" sz="1400" dirty="0" smtClean="0">
                <a:solidFill>
                  <a:srgbClr val="FF0000"/>
                </a:solidFill>
                <a:latin typeface="STXinwei" panose="02010800040101010101" charset="-122"/>
                <a:ea typeface="STXinwei" panose="02010800040101010101" charset="-122"/>
                <a:cs typeface="STXinwei" panose="02010800040101010101" charset="-122"/>
              </a:rPr>
              <a:t>    流畅</a:t>
            </a:r>
            <a:br>
              <a:rPr lang="en-US" altLang="zh-CN" sz="1400" dirty="0">
                <a:solidFill>
                  <a:srgbClr val="FF0000"/>
                </a:solidFill>
                <a:latin typeface="STXinwei" panose="02010800040101010101" charset="-122"/>
                <a:ea typeface="STXinwei" panose="02010800040101010101" charset="-122"/>
                <a:cs typeface="STXinwei" panose="02010800040101010101" charset="-122"/>
              </a:rPr>
            </a:br>
            <a:r>
              <a:rPr lang="zh-CN" altLang="en-US" sz="1400" dirty="0" smtClean="0">
                <a:solidFill>
                  <a:srgbClr val="FF0000"/>
                </a:solidFill>
                <a:latin typeface="STXinwei" panose="02010800040101010101" charset="-122"/>
                <a:ea typeface="STXinwei" panose="02010800040101010101" charset="-122"/>
                <a:cs typeface="STXinwei" panose="02010800040101010101" charset="-122"/>
              </a:rPr>
              <a:t>  </a:t>
            </a:r>
            <a:r>
              <a:rPr lang="en-US" altLang="zh-CN" sz="1400" dirty="0" smtClean="0">
                <a:solidFill>
                  <a:srgbClr val="FF0000"/>
                </a:solidFill>
                <a:latin typeface="STXinwei" panose="02010800040101010101" charset="-122"/>
                <a:ea typeface="STXinwei" panose="02010800040101010101" charset="-122"/>
                <a:cs typeface="STXinwei" panose="02010800040101010101" charset="-122"/>
              </a:rPr>
              <a:t>100ms</a:t>
            </a:r>
            <a:r>
              <a:rPr lang="zh-CN" altLang="en-US" sz="1400" dirty="0" smtClean="0">
                <a:solidFill>
                  <a:srgbClr val="FF0000"/>
                </a:solidFill>
                <a:latin typeface="STXinwei" panose="02010800040101010101" charset="-122"/>
                <a:ea typeface="STXinwei" panose="02010800040101010101" charset="-122"/>
                <a:cs typeface="STXinwei" panose="02010800040101010101" charset="-122"/>
              </a:rPr>
              <a:t>          还</a:t>
            </a:r>
            <a:r>
              <a:rPr lang="zh-CN" altLang="en-US" sz="1400" dirty="0">
                <a:solidFill>
                  <a:srgbClr val="FF0000"/>
                </a:solidFill>
                <a:latin typeface="STXinwei" panose="02010800040101010101" charset="-122"/>
                <a:ea typeface="STXinwei" panose="02010800040101010101" charset="-122"/>
                <a:cs typeface="STXinwei" panose="02010800040101010101" charset="-122"/>
              </a:rPr>
              <a:t>可以</a:t>
            </a:r>
            <a:r>
              <a:rPr lang="en-US" altLang="zh-CN" sz="1400" dirty="0">
                <a:solidFill>
                  <a:srgbClr val="FF0000"/>
                </a:solidFill>
                <a:latin typeface="STXinwei" panose="02010800040101010101" charset="-122"/>
                <a:ea typeface="STXinwei" panose="02010800040101010101" charset="-122"/>
                <a:cs typeface="STXinwei" panose="02010800040101010101" charset="-122"/>
              </a:rPr>
              <a:t>,</a:t>
            </a:r>
            <a:r>
              <a:rPr lang="zh-CN" altLang="en-US" sz="1400" dirty="0">
                <a:solidFill>
                  <a:srgbClr val="FF0000"/>
                </a:solidFill>
                <a:latin typeface="STXinwei" panose="02010800040101010101" charset="-122"/>
                <a:ea typeface="STXinwei" panose="02010800040101010101" charset="-122"/>
                <a:cs typeface="STXinwei" panose="02010800040101010101" charset="-122"/>
              </a:rPr>
              <a:t> 偶尔卡顿</a:t>
            </a:r>
            <a:br>
              <a:rPr lang="en-US" altLang="zh-CN" sz="1400" dirty="0">
                <a:solidFill>
                  <a:srgbClr val="FF0000"/>
                </a:solidFill>
                <a:latin typeface="STXinwei" panose="02010800040101010101" charset="-122"/>
                <a:ea typeface="STXinwei" panose="02010800040101010101" charset="-122"/>
                <a:cs typeface="STXinwei" panose="02010800040101010101" charset="-122"/>
              </a:rPr>
            </a:br>
            <a:r>
              <a:rPr lang="zh-CN" altLang="en-US" sz="1400" dirty="0" smtClean="0">
                <a:solidFill>
                  <a:srgbClr val="FF0000"/>
                </a:solidFill>
                <a:latin typeface="STXinwei" panose="02010800040101010101" charset="-122"/>
                <a:ea typeface="STXinwei" panose="02010800040101010101" charset="-122"/>
                <a:cs typeface="STXinwei" panose="02010800040101010101" charset="-122"/>
              </a:rPr>
              <a:t>  </a:t>
            </a:r>
            <a:r>
              <a:rPr lang="en-US" altLang="zh-CN" sz="1400" dirty="0" smtClean="0">
                <a:solidFill>
                  <a:srgbClr val="FF0000"/>
                </a:solidFill>
                <a:latin typeface="STXinwei" panose="02010800040101010101" charset="-122"/>
                <a:ea typeface="STXinwei" panose="02010800040101010101" charset="-122"/>
                <a:cs typeface="STXinwei" panose="02010800040101010101" charset="-122"/>
              </a:rPr>
              <a:t>150ms</a:t>
            </a:r>
            <a:r>
              <a:rPr lang="zh-CN" altLang="en-US" sz="1400" dirty="0" smtClean="0">
                <a:solidFill>
                  <a:srgbClr val="FF0000"/>
                </a:solidFill>
                <a:latin typeface="STXinwei" panose="02010800040101010101" charset="-122"/>
                <a:ea typeface="STXinwei" panose="02010800040101010101" charset="-122"/>
                <a:cs typeface="STXinwei" panose="02010800040101010101" charset="-122"/>
              </a:rPr>
              <a:t>          明显</a:t>
            </a:r>
            <a:r>
              <a:rPr lang="zh-CN" altLang="en-US" sz="1400" dirty="0">
                <a:solidFill>
                  <a:srgbClr val="FF0000"/>
                </a:solidFill>
                <a:latin typeface="STXinwei" panose="02010800040101010101" charset="-122"/>
                <a:ea typeface="STXinwei" panose="02010800040101010101" charset="-122"/>
                <a:cs typeface="STXinwei" panose="02010800040101010101" charset="-122"/>
              </a:rPr>
              <a:t>卡顿 </a:t>
            </a:r>
            <a:r>
              <a:rPr lang="zh-CN" altLang="en-US" sz="1400" dirty="0" smtClean="0">
                <a:solidFill>
                  <a:srgbClr val="FF0000"/>
                </a:solidFill>
                <a:latin typeface="STXinwei" panose="02010800040101010101" charset="-122"/>
                <a:ea typeface="STXinwei" panose="02010800040101010101" charset="-122"/>
                <a:cs typeface="STXinwei" panose="02010800040101010101" charset="-122"/>
              </a:rPr>
              <a:t>  </a:t>
            </a:r>
            <a:endParaRPr lang="zh-CN" altLang="en-US" sz="1400" dirty="0">
              <a:latin typeface="STXinwei" panose="02010800040101010101" charset="-122"/>
              <a:ea typeface="STXinwei" panose="02010800040101010101" charset="-122"/>
              <a:cs typeface="STXinwei" panose="020108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80">
                                          <p:stCondLst>
                                            <p:cond delay="0"/>
                                          </p:stCondLst>
                                        </p:cTn>
                                        <p:tgtEl>
                                          <p:spTgt spid="11"/>
                                        </p:tgtEl>
                                      </p:cBhvr>
                                    </p:animEffect>
                                    <p:anim calcmode="lin" valueType="num">
                                      <p:cBhvr>
                                        <p:cTn id="8" dur="1822" tmFilter="0,0; 0.14,0.36; 0.43,0.73; 0.71,0.91; 1.0,1.0">
                                          <p:stCondLst>
                                            <p:cond delay="0"/>
                                          </p:stCondLst>
                                        </p:cTn>
                                        <p:tgtEl>
                                          <p:spTgt spid="11"/>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1"/>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1"/>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1"/>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1"/>
                                        </p:tgtEl>
                                        <p:attrNameLst>
                                          <p:attrName>ppt_y</p:attrName>
                                        </p:attrNameLst>
                                      </p:cBhvr>
                                      <p:tavLst>
                                        <p:tav tm="0" fmla="#ppt_y-sin(pi*$)/81">
                                          <p:val>
                                            <p:fltVal val="0"/>
                                          </p:val>
                                        </p:tav>
                                        <p:tav tm="100000">
                                          <p:val>
                                            <p:fltVal val="1"/>
                                          </p:val>
                                        </p:tav>
                                      </p:tavLst>
                                    </p:anim>
                                    <p:animScale>
                                      <p:cBhvr>
                                        <p:cTn id="13" dur="26">
                                          <p:stCondLst>
                                            <p:cond delay="650"/>
                                          </p:stCondLst>
                                        </p:cTn>
                                        <p:tgtEl>
                                          <p:spTgt spid="11"/>
                                        </p:tgtEl>
                                      </p:cBhvr>
                                      <p:to x="100000" y="60000"/>
                                    </p:animScale>
                                    <p:animScale>
                                      <p:cBhvr>
                                        <p:cTn id="14" dur="166" decel="50000">
                                          <p:stCondLst>
                                            <p:cond delay="676"/>
                                          </p:stCondLst>
                                        </p:cTn>
                                        <p:tgtEl>
                                          <p:spTgt spid="11"/>
                                        </p:tgtEl>
                                      </p:cBhvr>
                                      <p:to x="100000" y="100000"/>
                                    </p:animScale>
                                    <p:animScale>
                                      <p:cBhvr>
                                        <p:cTn id="15" dur="26">
                                          <p:stCondLst>
                                            <p:cond delay="1312"/>
                                          </p:stCondLst>
                                        </p:cTn>
                                        <p:tgtEl>
                                          <p:spTgt spid="11"/>
                                        </p:tgtEl>
                                      </p:cBhvr>
                                      <p:to x="100000" y="80000"/>
                                    </p:animScale>
                                    <p:animScale>
                                      <p:cBhvr>
                                        <p:cTn id="16" dur="166" decel="50000">
                                          <p:stCondLst>
                                            <p:cond delay="1338"/>
                                          </p:stCondLst>
                                        </p:cTn>
                                        <p:tgtEl>
                                          <p:spTgt spid="11"/>
                                        </p:tgtEl>
                                      </p:cBhvr>
                                      <p:to x="100000" y="100000"/>
                                    </p:animScale>
                                    <p:animScale>
                                      <p:cBhvr>
                                        <p:cTn id="17" dur="26">
                                          <p:stCondLst>
                                            <p:cond delay="1642"/>
                                          </p:stCondLst>
                                        </p:cTn>
                                        <p:tgtEl>
                                          <p:spTgt spid="11"/>
                                        </p:tgtEl>
                                      </p:cBhvr>
                                      <p:to x="100000" y="90000"/>
                                    </p:animScale>
                                    <p:animScale>
                                      <p:cBhvr>
                                        <p:cTn id="18" dur="166" decel="50000">
                                          <p:stCondLst>
                                            <p:cond delay="1668"/>
                                          </p:stCondLst>
                                        </p:cTn>
                                        <p:tgtEl>
                                          <p:spTgt spid="11"/>
                                        </p:tgtEl>
                                      </p:cBhvr>
                                      <p:to x="100000" y="100000"/>
                                    </p:animScale>
                                    <p:animScale>
                                      <p:cBhvr>
                                        <p:cTn id="19" dur="26">
                                          <p:stCondLst>
                                            <p:cond delay="1808"/>
                                          </p:stCondLst>
                                        </p:cTn>
                                        <p:tgtEl>
                                          <p:spTgt spid="11"/>
                                        </p:tgtEl>
                                      </p:cBhvr>
                                      <p:to x="100000" y="95000"/>
                                    </p:animScale>
                                    <p:animScale>
                                      <p:cBhvr>
                                        <p:cTn id="20" dur="166" decel="50000">
                                          <p:stCondLst>
                                            <p:cond delay="1834"/>
                                          </p:stCondLst>
                                        </p:cTn>
                                        <p:tgtEl>
                                          <p:spTgt spid="11"/>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1"/>
          <a:tile tx="0" ty="0" sx="100000" sy="100000" flip="none" algn="tl"/>
        </a:blipFill>
        <a:effectLst/>
      </p:bgPr>
    </p:bg>
    <p:spTree>
      <p:nvGrpSpPr>
        <p:cNvPr id="1" name=""/>
        <p:cNvGrpSpPr/>
        <p:nvPr/>
      </p:nvGrpSpPr>
      <p:grpSpPr>
        <a:xfrm>
          <a:off x="0" y="0"/>
          <a:ext cx="0" cy="0"/>
          <a:chOff x="0" y="0"/>
          <a:chExt cx="0" cy="0"/>
        </a:xfrm>
      </p:grpSpPr>
      <p:sp>
        <p:nvSpPr>
          <p:cNvPr id="32772" name="文本框 6"/>
          <p:cNvSpPr txBox="1">
            <a:spLocks noChangeArrowheads="1"/>
          </p:cNvSpPr>
          <p:nvPr/>
        </p:nvSpPr>
        <p:spPr bwMode="auto">
          <a:xfrm>
            <a:off x="1878013" y="2290790"/>
            <a:ext cx="7632700"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rgbClr val="8AD0D6"/>
              </a:buClr>
              <a:buSzPct val="80000"/>
              <a:buFont typeface="Wingdings 3" panose="05040102010807070707" charset="2"/>
              <a:buChar char=""/>
              <a:defRPr sz="2000">
                <a:solidFill>
                  <a:schemeClr val="tx1"/>
                </a:solidFill>
                <a:latin typeface="Century Gothic" charset="0"/>
                <a:ea typeface="宋体" charset="-122"/>
              </a:defRPr>
            </a:lvl1pPr>
            <a:lvl2pPr marL="742950" indent="-285750">
              <a:spcBef>
                <a:spcPts val="1000"/>
              </a:spcBef>
              <a:buClr>
                <a:srgbClr val="8AD0D6"/>
              </a:buClr>
              <a:buSzPct val="80000"/>
              <a:buFont typeface="Wingdings 3" panose="05040102010807070707" charset="2"/>
              <a:buChar char=""/>
              <a:defRPr>
                <a:solidFill>
                  <a:schemeClr val="tx1"/>
                </a:solidFill>
                <a:latin typeface="Century Gothic" charset="0"/>
                <a:ea typeface="宋体" charset="-122"/>
              </a:defRPr>
            </a:lvl2pPr>
            <a:lvl3pPr marL="1143000" indent="-228600">
              <a:spcBef>
                <a:spcPts val="1000"/>
              </a:spcBef>
              <a:buClr>
                <a:srgbClr val="8AD0D6"/>
              </a:buClr>
              <a:buSzPct val="80000"/>
              <a:buFont typeface="Wingdings 3" panose="05040102010807070707" charset="2"/>
              <a:buChar char=""/>
              <a:defRPr sz="1600">
                <a:solidFill>
                  <a:schemeClr val="tx1"/>
                </a:solidFill>
                <a:latin typeface="Century Gothic" charset="0"/>
                <a:ea typeface="宋体" charset="-122"/>
              </a:defRPr>
            </a:lvl3pPr>
            <a:lvl4pPr marL="1600200" indent="-228600">
              <a:spcBef>
                <a:spcPts val="1000"/>
              </a:spcBef>
              <a:buClr>
                <a:srgbClr val="8AD0D6"/>
              </a:buClr>
              <a:buSzPct val="80000"/>
              <a:buFont typeface="Wingdings 3" panose="05040102010807070707" charset="2"/>
              <a:buChar char=""/>
              <a:defRPr sz="1400">
                <a:solidFill>
                  <a:schemeClr val="tx1"/>
                </a:solidFill>
                <a:latin typeface="Century Gothic" charset="0"/>
                <a:ea typeface="宋体" charset="-122"/>
              </a:defRPr>
            </a:lvl4pPr>
            <a:lvl5pPr marL="2057400" indent="-228600">
              <a:spcBef>
                <a:spcPts val="1000"/>
              </a:spcBef>
              <a:buClr>
                <a:srgbClr val="8AD0D6"/>
              </a:buClr>
              <a:buSzPct val="80000"/>
              <a:buFont typeface="Wingdings 3" panose="05040102010807070707" charset="2"/>
              <a:buChar char=""/>
              <a:defRPr sz="1400">
                <a:solidFill>
                  <a:schemeClr val="tx1"/>
                </a:solidFill>
                <a:latin typeface="Century Gothic" charset="0"/>
                <a:ea typeface="宋体" charset="-122"/>
              </a:defRPr>
            </a:lvl5pPr>
            <a:lvl6pPr marL="2514600" indent="-228600" eaLnBrk="0" fontAlgn="base" hangingPunct="0">
              <a:spcBef>
                <a:spcPts val="1000"/>
              </a:spcBef>
              <a:spcAft>
                <a:spcPct val="0"/>
              </a:spcAft>
              <a:buClr>
                <a:srgbClr val="8AD0D6"/>
              </a:buClr>
              <a:buSzPct val="80000"/>
              <a:buFont typeface="Wingdings 3" panose="05040102010807070707" charset="2"/>
              <a:buChar char=""/>
              <a:defRPr sz="1400">
                <a:solidFill>
                  <a:schemeClr val="tx1"/>
                </a:solidFill>
                <a:latin typeface="Century Gothic" charset="0"/>
                <a:ea typeface="宋体" charset="-122"/>
              </a:defRPr>
            </a:lvl6pPr>
            <a:lvl7pPr marL="2971800" indent="-228600" eaLnBrk="0" fontAlgn="base" hangingPunct="0">
              <a:spcBef>
                <a:spcPts val="1000"/>
              </a:spcBef>
              <a:spcAft>
                <a:spcPct val="0"/>
              </a:spcAft>
              <a:buClr>
                <a:srgbClr val="8AD0D6"/>
              </a:buClr>
              <a:buSzPct val="80000"/>
              <a:buFont typeface="Wingdings 3" panose="05040102010807070707" charset="2"/>
              <a:buChar char=""/>
              <a:defRPr sz="1400">
                <a:solidFill>
                  <a:schemeClr val="tx1"/>
                </a:solidFill>
                <a:latin typeface="Century Gothic" charset="0"/>
                <a:ea typeface="宋体" charset="-122"/>
              </a:defRPr>
            </a:lvl7pPr>
            <a:lvl8pPr marL="3429000" indent="-228600" eaLnBrk="0" fontAlgn="base" hangingPunct="0">
              <a:spcBef>
                <a:spcPts val="1000"/>
              </a:spcBef>
              <a:spcAft>
                <a:spcPct val="0"/>
              </a:spcAft>
              <a:buClr>
                <a:srgbClr val="8AD0D6"/>
              </a:buClr>
              <a:buSzPct val="80000"/>
              <a:buFont typeface="Wingdings 3" panose="05040102010807070707" charset="2"/>
              <a:buChar char=""/>
              <a:defRPr sz="1400">
                <a:solidFill>
                  <a:schemeClr val="tx1"/>
                </a:solidFill>
                <a:latin typeface="Century Gothic" charset="0"/>
                <a:ea typeface="宋体" charset="-122"/>
              </a:defRPr>
            </a:lvl8pPr>
            <a:lvl9pPr marL="3886200" indent="-228600" eaLnBrk="0" fontAlgn="base" hangingPunct="0">
              <a:spcBef>
                <a:spcPts val="1000"/>
              </a:spcBef>
              <a:spcAft>
                <a:spcPct val="0"/>
              </a:spcAft>
              <a:buClr>
                <a:srgbClr val="8AD0D6"/>
              </a:buClr>
              <a:buSzPct val="80000"/>
              <a:buFont typeface="Wingdings 3" panose="05040102010807070707" charset="2"/>
              <a:buChar char=""/>
              <a:defRPr sz="1400">
                <a:solidFill>
                  <a:schemeClr val="tx1"/>
                </a:solidFill>
                <a:latin typeface="Century Gothic" charset="0"/>
                <a:ea typeface="宋体" charset="-122"/>
              </a:defRPr>
            </a:lvl9pPr>
          </a:lstStyle>
          <a:p>
            <a:pPr eaLnBrk="1" hangingPunct="1">
              <a:spcBef>
                <a:spcPct val="0"/>
              </a:spcBef>
              <a:buClrTx/>
              <a:buSzTx/>
              <a:buFontTx/>
              <a:buNone/>
            </a:pPr>
            <a:r>
              <a:rPr lang="zh-CN" altLang="en-US" sz="2800" dirty="0">
                <a:latin typeface="华文新魏" panose="02010800040101010101" charset="-122"/>
                <a:ea typeface="华文新魏" panose="02010800040101010101" charset="-122"/>
              </a:rPr>
              <a:t>                          </a:t>
            </a:r>
            <a:r>
              <a:rPr lang="zh-CN" altLang="en-US" sz="2800" dirty="0" smtClean="0">
                <a:latin typeface="华文新魏" panose="02010800040101010101" charset="-122"/>
                <a:ea typeface="华文新魏" panose="02010800040101010101" charset="-122"/>
              </a:rPr>
              <a:t>两</a:t>
            </a:r>
            <a:r>
              <a:rPr lang="zh-CN" altLang="en-US" sz="2800" dirty="0">
                <a:latin typeface="华文新魏" panose="02010800040101010101" charset="-122"/>
                <a:ea typeface="华文新魏" panose="02010800040101010101" charset="-122"/>
              </a:rPr>
              <a:t>个问题：</a:t>
            </a:r>
            <a:endParaRPr lang="en-US" altLang="zh-CN" sz="2800" dirty="0">
              <a:latin typeface="华文新魏" panose="02010800040101010101" charset="-122"/>
              <a:ea typeface="华文新魏" panose="02010800040101010101" charset="-122"/>
            </a:endParaRPr>
          </a:p>
          <a:p>
            <a:pPr eaLnBrk="1" hangingPunct="1">
              <a:spcBef>
                <a:spcPct val="0"/>
              </a:spcBef>
              <a:buClrTx/>
              <a:buSzTx/>
              <a:buFontTx/>
              <a:buNone/>
            </a:pPr>
            <a:endParaRPr lang="en-US" altLang="zh-CN" dirty="0">
              <a:latin typeface="华文新魏" panose="02010800040101010101" charset="-122"/>
              <a:ea typeface="华文新魏" panose="02010800040101010101" charset="-122"/>
            </a:endParaRPr>
          </a:p>
          <a:p>
            <a:pPr eaLnBrk="1" hangingPunct="1">
              <a:spcBef>
                <a:spcPct val="0"/>
              </a:spcBef>
              <a:buClrTx/>
              <a:buSzTx/>
              <a:buFontTx/>
              <a:buNone/>
            </a:pPr>
            <a:r>
              <a:rPr lang="zh-CN" altLang="en-US" dirty="0">
                <a:latin typeface="华文新魏" panose="02010800040101010101" charset="-122"/>
                <a:ea typeface="华文新魏" panose="02010800040101010101" charset="-122"/>
              </a:rPr>
              <a:t>                                      </a:t>
            </a:r>
            <a:r>
              <a:rPr lang="en-US" altLang="zh-CN" dirty="0">
                <a:latin typeface="华文新魏" panose="02010800040101010101" charset="-122"/>
                <a:ea typeface="华文新魏" panose="02010800040101010101" charset="-122"/>
              </a:rPr>
              <a:t>1</a:t>
            </a:r>
            <a:r>
              <a:rPr lang="zh-CN" altLang="en-US" dirty="0">
                <a:latin typeface="华文新魏" panose="02010800040101010101" charset="-122"/>
                <a:ea typeface="华文新魏" panose="02010800040101010101" charset="-122"/>
              </a:rPr>
              <a:t>、怎么绘制</a:t>
            </a:r>
            <a:endParaRPr lang="en-US" altLang="zh-CN" dirty="0">
              <a:latin typeface="华文新魏" panose="02010800040101010101" charset="-122"/>
              <a:ea typeface="华文新魏" panose="02010800040101010101" charset="-122"/>
            </a:endParaRPr>
          </a:p>
          <a:p>
            <a:pPr>
              <a:spcBef>
                <a:spcPct val="0"/>
              </a:spcBef>
              <a:buClrTx/>
              <a:buSzTx/>
              <a:buNone/>
            </a:pPr>
            <a:r>
              <a:rPr lang="en-US" altLang="zh-CN" dirty="0">
                <a:latin typeface="华文新魏" panose="02010800040101010101" charset="-122"/>
                <a:ea typeface="华文新魏" panose="02010800040101010101" charset="-122"/>
              </a:rPr>
              <a:t>                                      2</a:t>
            </a:r>
            <a:r>
              <a:rPr lang="zh-CN" altLang="en-US" dirty="0" smtClean="0">
                <a:latin typeface="华文新魏" panose="02010800040101010101" charset="-122"/>
                <a:ea typeface="华文新魏" panose="02010800040101010101" charset="-122"/>
              </a:rPr>
              <a:t>、何如使绘制</a:t>
            </a:r>
            <a:r>
              <a:rPr lang="zh-CN" altLang="en-US" dirty="0">
                <a:latin typeface="华文新魏" panose="02010800040101010101" charset="-122"/>
                <a:ea typeface="华文新魏" panose="02010800040101010101" charset="-122"/>
              </a:rPr>
              <a:t>一帧的</a:t>
            </a:r>
            <a:r>
              <a:rPr lang="zh-CN" altLang="en-US" dirty="0" smtClean="0">
                <a:latin typeface="华文新魏" panose="02010800040101010101" charset="-122"/>
                <a:ea typeface="华文新魏" panose="02010800040101010101" charset="-122"/>
              </a:rPr>
              <a:t>时间</a:t>
            </a:r>
            <a:r>
              <a:rPr lang="zh-CN" altLang="en-US" dirty="0">
                <a:latin typeface="STXinwei" panose="02010800040101010101" charset="-122"/>
                <a:ea typeface="STXinwei" panose="02010800040101010101" charset="-122"/>
                <a:cs typeface="STXinwei" panose="02010800040101010101" charset="-122"/>
              </a:rPr>
              <a:t>≤ </a:t>
            </a:r>
            <a:r>
              <a:rPr lang="en-US" altLang="zh-CN" dirty="0">
                <a:latin typeface="STXinwei" panose="02010800040101010101" charset="-122"/>
                <a:ea typeface="STXinwei" panose="02010800040101010101" charset="-122"/>
                <a:cs typeface="STXinwei" panose="02010800040101010101" charset="-122"/>
              </a:rPr>
              <a:t>10ms</a:t>
            </a:r>
            <a:endParaRPr lang="zh-CN" altLang="en-US" dirty="0">
              <a:latin typeface="STXinwei" panose="02010800040101010101" charset="-122"/>
              <a:ea typeface="STXinwei" panose="02010800040101010101" charset="-122"/>
              <a:cs typeface="STXinwei" panose="02010800040101010101" charset="-122"/>
            </a:endParaRPr>
          </a:p>
          <a:p>
            <a:pPr eaLnBrk="1" hangingPunct="1">
              <a:spcBef>
                <a:spcPct val="0"/>
              </a:spcBef>
              <a:buClrTx/>
              <a:buSzTx/>
              <a:buFontTx/>
              <a:buNone/>
            </a:pPr>
            <a:r>
              <a:rPr lang="en-US" altLang="zh-CN" dirty="0" smtClean="0">
                <a:latin typeface="华文新魏" panose="02010800040101010101" charset="-122"/>
                <a:ea typeface="华文新魏" panose="02010800040101010101" charset="-122"/>
              </a:rPr>
              <a:t> </a:t>
            </a:r>
            <a:endParaRPr lang="zh-CN" altLang="en-US" dirty="0">
              <a:latin typeface="华文新魏" panose="02010800040101010101" charset="-122"/>
              <a:ea typeface="华文新魏" panose="02010800040101010101" charset="-122"/>
            </a:endParaRP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1"/>
          <a:tile tx="0" ty="0" sx="100000" sy="100000" flip="none" algn="tl"/>
        </a:blipFill>
        <a:effectLst/>
      </p:bgPr>
    </p:bg>
    <p:spTree>
      <p:nvGrpSpPr>
        <p:cNvPr id="1" name=""/>
        <p:cNvGrpSpPr/>
        <p:nvPr/>
      </p:nvGrpSpPr>
      <p:grpSpPr>
        <a:xfrm>
          <a:off x="0" y="0"/>
          <a:ext cx="0" cy="0"/>
          <a:chOff x="0" y="0"/>
          <a:chExt cx="0" cy="0"/>
        </a:xfrm>
      </p:grpSpPr>
      <p:sp>
        <p:nvSpPr>
          <p:cNvPr id="33794" name="文本框 6"/>
          <p:cNvSpPr txBox="1">
            <a:spLocks noChangeArrowheads="1"/>
          </p:cNvSpPr>
          <p:nvPr/>
        </p:nvSpPr>
        <p:spPr bwMode="auto">
          <a:xfrm>
            <a:off x="2351088" y="1827213"/>
            <a:ext cx="76327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rgbClr val="8AD0D6"/>
              </a:buClr>
              <a:buSzPct val="80000"/>
              <a:buFont typeface="Wingdings 3" panose="05040102010807070707" charset="2"/>
              <a:buChar char=""/>
              <a:defRPr sz="2000">
                <a:solidFill>
                  <a:schemeClr val="tx1"/>
                </a:solidFill>
                <a:latin typeface="Century Gothic" charset="0"/>
                <a:ea typeface="宋体" charset="-122"/>
              </a:defRPr>
            </a:lvl1pPr>
            <a:lvl2pPr marL="742950" indent="-285750">
              <a:spcBef>
                <a:spcPts val="1000"/>
              </a:spcBef>
              <a:buClr>
                <a:srgbClr val="8AD0D6"/>
              </a:buClr>
              <a:buSzPct val="80000"/>
              <a:buFont typeface="Wingdings 3" panose="05040102010807070707" charset="2"/>
              <a:buChar char=""/>
              <a:defRPr>
                <a:solidFill>
                  <a:schemeClr val="tx1"/>
                </a:solidFill>
                <a:latin typeface="Century Gothic" charset="0"/>
                <a:ea typeface="宋体" charset="-122"/>
              </a:defRPr>
            </a:lvl2pPr>
            <a:lvl3pPr marL="1143000" indent="-228600">
              <a:spcBef>
                <a:spcPts val="1000"/>
              </a:spcBef>
              <a:buClr>
                <a:srgbClr val="8AD0D6"/>
              </a:buClr>
              <a:buSzPct val="80000"/>
              <a:buFont typeface="Wingdings 3" panose="05040102010807070707" charset="2"/>
              <a:buChar char=""/>
              <a:defRPr sz="1600">
                <a:solidFill>
                  <a:schemeClr val="tx1"/>
                </a:solidFill>
                <a:latin typeface="Century Gothic" charset="0"/>
                <a:ea typeface="宋体" charset="-122"/>
              </a:defRPr>
            </a:lvl3pPr>
            <a:lvl4pPr marL="1600200" indent="-228600">
              <a:spcBef>
                <a:spcPts val="1000"/>
              </a:spcBef>
              <a:buClr>
                <a:srgbClr val="8AD0D6"/>
              </a:buClr>
              <a:buSzPct val="80000"/>
              <a:buFont typeface="Wingdings 3" panose="05040102010807070707" charset="2"/>
              <a:buChar char=""/>
              <a:defRPr sz="1400">
                <a:solidFill>
                  <a:schemeClr val="tx1"/>
                </a:solidFill>
                <a:latin typeface="Century Gothic" charset="0"/>
                <a:ea typeface="宋体" charset="-122"/>
              </a:defRPr>
            </a:lvl4pPr>
            <a:lvl5pPr marL="2057400" indent="-228600">
              <a:spcBef>
                <a:spcPts val="1000"/>
              </a:spcBef>
              <a:buClr>
                <a:srgbClr val="8AD0D6"/>
              </a:buClr>
              <a:buSzPct val="80000"/>
              <a:buFont typeface="Wingdings 3" panose="05040102010807070707" charset="2"/>
              <a:buChar char=""/>
              <a:defRPr sz="1400">
                <a:solidFill>
                  <a:schemeClr val="tx1"/>
                </a:solidFill>
                <a:latin typeface="Century Gothic" charset="0"/>
                <a:ea typeface="宋体" charset="-122"/>
              </a:defRPr>
            </a:lvl5pPr>
            <a:lvl6pPr marL="2514600" indent="-228600" eaLnBrk="0" fontAlgn="base" hangingPunct="0">
              <a:spcBef>
                <a:spcPts val="1000"/>
              </a:spcBef>
              <a:spcAft>
                <a:spcPct val="0"/>
              </a:spcAft>
              <a:buClr>
                <a:srgbClr val="8AD0D6"/>
              </a:buClr>
              <a:buSzPct val="80000"/>
              <a:buFont typeface="Wingdings 3" panose="05040102010807070707" charset="2"/>
              <a:buChar char=""/>
              <a:defRPr sz="1400">
                <a:solidFill>
                  <a:schemeClr val="tx1"/>
                </a:solidFill>
                <a:latin typeface="Century Gothic" charset="0"/>
                <a:ea typeface="宋体" charset="-122"/>
              </a:defRPr>
            </a:lvl6pPr>
            <a:lvl7pPr marL="2971800" indent="-228600" eaLnBrk="0" fontAlgn="base" hangingPunct="0">
              <a:spcBef>
                <a:spcPts val="1000"/>
              </a:spcBef>
              <a:spcAft>
                <a:spcPct val="0"/>
              </a:spcAft>
              <a:buClr>
                <a:srgbClr val="8AD0D6"/>
              </a:buClr>
              <a:buSzPct val="80000"/>
              <a:buFont typeface="Wingdings 3" panose="05040102010807070707" charset="2"/>
              <a:buChar char=""/>
              <a:defRPr sz="1400">
                <a:solidFill>
                  <a:schemeClr val="tx1"/>
                </a:solidFill>
                <a:latin typeface="Century Gothic" charset="0"/>
                <a:ea typeface="宋体" charset="-122"/>
              </a:defRPr>
            </a:lvl7pPr>
            <a:lvl8pPr marL="3429000" indent="-228600" eaLnBrk="0" fontAlgn="base" hangingPunct="0">
              <a:spcBef>
                <a:spcPts val="1000"/>
              </a:spcBef>
              <a:spcAft>
                <a:spcPct val="0"/>
              </a:spcAft>
              <a:buClr>
                <a:srgbClr val="8AD0D6"/>
              </a:buClr>
              <a:buSzPct val="80000"/>
              <a:buFont typeface="Wingdings 3" panose="05040102010807070707" charset="2"/>
              <a:buChar char=""/>
              <a:defRPr sz="1400">
                <a:solidFill>
                  <a:schemeClr val="tx1"/>
                </a:solidFill>
                <a:latin typeface="Century Gothic" charset="0"/>
                <a:ea typeface="宋体" charset="-122"/>
              </a:defRPr>
            </a:lvl8pPr>
            <a:lvl9pPr marL="3886200" indent="-228600" eaLnBrk="0" fontAlgn="base" hangingPunct="0">
              <a:spcBef>
                <a:spcPts val="1000"/>
              </a:spcBef>
              <a:spcAft>
                <a:spcPct val="0"/>
              </a:spcAft>
              <a:buClr>
                <a:srgbClr val="8AD0D6"/>
              </a:buClr>
              <a:buSzPct val="80000"/>
              <a:buFont typeface="Wingdings 3" panose="05040102010807070707" charset="2"/>
              <a:buChar char=""/>
              <a:defRPr sz="1400">
                <a:solidFill>
                  <a:schemeClr val="tx1"/>
                </a:solidFill>
                <a:latin typeface="Century Gothic" charset="0"/>
                <a:ea typeface="宋体" charset="-122"/>
              </a:defRPr>
            </a:lvl9pPr>
          </a:lstStyle>
          <a:p>
            <a:pPr algn="ctr" eaLnBrk="1" hangingPunct="1">
              <a:spcBef>
                <a:spcPct val="0"/>
              </a:spcBef>
              <a:buClrTx/>
              <a:buSzTx/>
              <a:buFontTx/>
              <a:buNone/>
            </a:pPr>
            <a:r>
              <a:rPr lang="zh-CN" altLang="en-US" sz="2400">
                <a:latin typeface="华文新魏" panose="02010800040101010101" charset="-122"/>
                <a:ea typeface="华文新魏" panose="02010800040101010101" charset="-122"/>
              </a:rPr>
              <a:t>如果使用</a:t>
            </a:r>
            <a:r>
              <a:rPr lang="en-US" altLang="zh-CN" sz="2400">
                <a:latin typeface="华文新魏" panose="02010800040101010101" charset="-122"/>
                <a:ea typeface="华文新魏" panose="02010800040101010101" charset="-122"/>
              </a:rPr>
              <a:t>setTimeout / setInterval(fn, 1000/60)</a:t>
            </a:r>
            <a:r>
              <a:rPr lang="zh-CN" altLang="en-US" sz="2400">
                <a:latin typeface="华文新魏" panose="02010800040101010101" charset="-122"/>
                <a:ea typeface="华文新魏" panose="02010800040101010101" charset="-122"/>
              </a:rPr>
              <a:t>绘制</a:t>
            </a:r>
            <a:r>
              <a:rPr lang="en-US" altLang="zh-CN" sz="2400">
                <a:latin typeface="华文新魏" panose="02010800040101010101" charset="-122"/>
                <a:ea typeface="华文新魏" panose="02010800040101010101" charset="-122"/>
              </a:rPr>
              <a:t> </a:t>
            </a:r>
            <a:endParaRPr lang="zh-CN" altLang="en-US" sz="2400">
              <a:latin typeface="华文新魏" panose="02010800040101010101" charset="-122"/>
              <a:ea typeface="华文新魏" panose="02010800040101010101" charset="-122"/>
            </a:endParaRPr>
          </a:p>
        </p:txBody>
      </p:sp>
      <p:sp>
        <p:nvSpPr>
          <p:cNvPr id="6" name="下箭头 5"/>
          <p:cNvSpPr/>
          <p:nvPr/>
        </p:nvSpPr>
        <p:spPr>
          <a:xfrm>
            <a:off x="5597527" y="2679701"/>
            <a:ext cx="291830" cy="667933"/>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eaLnBrk="1" hangingPunct="1">
              <a:defRPr/>
            </a:pPr>
            <a:endParaRPr lang="zh-CN" altLang="en-US"/>
          </a:p>
        </p:txBody>
      </p:sp>
      <p:sp>
        <p:nvSpPr>
          <p:cNvPr id="33796" name="文本框 7"/>
          <p:cNvSpPr txBox="1">
            <a:spLocks noChangeArrowheads="1"/>
          </p:cNvSpPr>
          <p:nvPr/>
        </p:nvSpPr>
        <p:spPr bwMode="auto">
          <a:xfrm>
            <a:off x="4727398" y="3762016"/>
            <a:ext cx="232391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1000"/>
              </a:spcBef>
              <a:buClr>
                <a:srgbClr val="8AD0D6"/>
              </a:buClr>
              <a:buSzPct val="80000"/>
              <a:buFont typeface="Wingdings 3" panose="05040102010807070707" charset="2"/>
              <a:buChar char=""/>
              <a:defRPr sz="2000">
                <a:solidFill>
                  <a:schemeClr val="tx1"/>
                </a:solidFill>
                <a:latin typeface="Century Gothic" charset="0"/>
                <a:ea typeface="宋体" charset="-122"/>
              </a:defRPr>
            </a:lvl1pPr>
            <a:lvl2pPr marL="742950" indent="-285750">
              <a:spcBef>
                <a:spcPts val="1000"/>
              </a:spcBef>
              <a:buClr>
                <a:srgbClr val="8AD0D6"/>
              </a:buClr>
              <a:buSzPct val="80000"/>
              <a:buFont typeface="Wingdings 3" panose="05040102010807070707" charset="2"/>
              <a:buChar char=""/>
              <a:defRPr>
                <a:solidFill>
                  <a:schemeClr val="tx1"/>
                </a:solidFill>
                <a:latin typeface="Century Gothic" charset="0"/>
                <a:ea typeface="宋体" charset="-122"/>
              </a:defRPr>
            </a:lvl2pPr>
            <a:lvl3pPr marL="1143000" indent="-228600">
              <a:spcBef>
                <a:spcPts val="1000"/>
              </a:spcBef>
              <a:buClr>
                <a:srgbClr val="8AD0D6"/>
              </a:buClr>
              <a:buSzPct val="80000"/>
              <a:buFont typeface="Wingdings 3" panose="05040102010807070707" charset="2"/>
              <a:buChar char=""/>
              <a:defRPr sz="1600">
                <a:solidFill>
                  <a:schemeClr val="tx1"/>
                </a:solidFill>
                <a:latin typeface="Century Gothic" charset="0"/>
                <a:ea typeface="宋体" charset="-122"/>
              </a:defRPr>
            </a:lvl3pPr>
            <a:lvl4pPr marL="1600200" indent="-228600">
              <a:spcBef>
                <a:spcPts val="1000"/>
              </a:spcBef>
              <a:buClr>
                <a:srgbClr val="8AD0D6"/>
              </a:buClr>
              <a:buSzPct val="80000"/>
              <a:buFont typeface="Wingdings 3" panose="05040102010807070707" charset="2"/>
              <a:buChar char=""/>
              <a:defRPr sz="1400">
                <a:solidFill>
                  <a:schemeClr val="tx1"/>
                </a:solidFill>
                <a:latin typeface="Century Gothic" charset="0"/>
                <a:ea typeface="宋体" charset="-122"/>
              </a:defRPr>
            </a:lvl4pPr>
            <a:lvl5pPr marL="2057400" indent="-228600">
              <a:spcBef>
                <a:spcPts val="1000"/>
              </a:spcBef>
              <a:buClr>
                <a:srgbClr val="8AD0D6"/>
              </a:buClr>
              <a:buSzPct val="80000"/>
              <a:buFont typeface="Wingdings 3" panose="05040102010807070707" charset="2"/>
              <a:buChar char=""/>
              <a:defRPr sz="1400">
                <a:solidFill>
                  <a:schemeClr val="tx1"/>
                </a:solidFill>
                <a:latin typeface="Century Gothic" charset="0"/>
                <a:ea typeface="宋体" charset="-122"/>
              </a:defRPr>
            </a:lvl5pPr>
            <a:lvl6pPr marL="2514600" indent="-228600" eaLnBrk="0" fontAlgn="base" hangingPunct="0">
              <a:spcBef>
                <a:spcPts val="1000"/>
              </a:spcBef>
              <a:spcAft>
                <a:spcPct val="0"/>
              </a:spcAft>
              <a:buClr>
                <a:srgbClr val="8AD0D6"/>
              </a:buClr>
              <a:buSzPct val="80000"/>
              <a:buFont typeface="Wingdings 3" panose="05040102010807070707" charset="2"/>
              <a:buChar char=""/>
              <a:defRPr sz="1400">
                <a:solidFill>
                  <a:schemeClr val="tx1"/>
                </a:solidFill>
                <a:latin typeface="Century Gothic" charset="0"/>
                <a:ea typeface="宋体" charset="-122"/>
              </a:defRPr>
            </a:lvl6pPr>
            <a:lvl7pPr marL="2971800" indent="-228600" eaLnBrk="0" fontAlgn="base" hangingPunct="0">
              <a:spcBef>
                <a:spcPts val="1000"/>
              </a:spcBef>
              <a:spcAft>
                <a:spcPct val="0"/>
              </a:spcAft>
              <a:buClr>
                <a:srgbClr val="8AD0D6"/>
              </a:buClr>
              <a:buSzPct val="80000"/>
              <a:buFont typeface="Wingdings 3" panose="05040102010807070707" charset="2"/>
              <a:buChar char=""/>
              <a:defRPr sz="1400">
                <a:solidFill>
                  <a:schemeClr val="tx1"/>
                </a:solidFill>
                <a:latin typeface="Century Gothic" charset="0"/>
                <a:ea typeface="宋体" charset="-122"/>
              </a:defRPr>
            </a:lvl7pPr>
            <a:lvl8pPr marL="3429000" indent="-228600" eaLnBrk="0" fontAlgn="base" hangingPunct="0">
              <a:spcBef>
                <a:spcPts val="1000"/>
              </a:spcBef>
              <a:spcAft>
                <a:spcPct val="0"/>
              </a:spcAft>
              <a:buClr>
                <a:srgbClr val="8AD0D6"/>
              </a:buClr>
              <a:buSzPct val="80000"/>
              <a:buFont typeface="Wingdings 3" panose="05040102010807070707" charset="2"/>
              <a:buChar char=""/>
              <a:defRPr sz="1400">
                <a:solidFill>
                  <a:schemeClr val="tx1"/>
                </a:solidFill>
                <a:latin typeface="Century Gothic" charset="0"/>
                <a:ea typeface="宋体" charset="-122"/>
              </a:defRPr>
            </a:lvl8pPr>
            <a:lvl9pPr marL="3886200" indent="-228600" eaLnBrk="0" fontAlgn="base" hangingPunct="0">
              <a:spcBef>
                <a:spcPts val="1000"/>
              </a:spcBef>
              <a:spcAft>
                <a:spcPct val="0"/>
              </a:spcAft>
              <a:buClr>
                <a:srgbClr val="8AD0D6"/>
              </a:buClr>
              <a:buSzPct val="80000"/>
              <a:buFont typeface="Wingdings 3" panose="05040102010807070707" charset="2"/>
              <a:buChar char=""/>
              <a:defRPr sz="1400">
                <a:solidFill>
                  <a:schemeClr val="tx1"/>
                </a:solidFill>
                <a:latin typeface="Century Gothic" charset="0"/>
                <a:ea typeface="宋体" charset="-122"/>
              </a:defRPr>
            </a:lvl9pPr>
          </a:lstStyle>
          <a:p>
            <a:pPr eaLnBrk="1" hangingPunct="1">
              <a:spcBef>
                <a:spcPct val="0"/>
              </a:spcBef>
              <a:buClrTx/>
              <a:buSzTx/>
              <a:buFontTx/>
              <a:buNone/>
            </a:pPr>
            <a:r>
              <a:rPr lang="zh-CN" altLang="en-US" sz="2800" dirty="0" smtClean="0">
                <a:latin typeface="华文新魏" panose="02010800040101010101" charset="-122"/>
                <a:ea typeface="华文新魏" panose="02010800040101010101" charset="-122"/>
              </a:rPr>
              <a:t>有三个</a:t>
            </a:r>
            <a:r>
              <a:rPr lang="zh-CN" altLang="en-US" sz="2800" dirty="0">
                <a:latin typeface="华文新魏" panose="02010800040101010101" charset="-122"/>
                <a:ea typeface="华文新魏" panose="02010800040101010101" charset="-122"/>
              </a:rPr>
              <a:t>问题</a:t>
            </a:r>
            <a:r>
              <a:rPr lang="zh-CN" altLang="en-US" sz="2800" dirty="0" smtClean="0">
                <a:latin typeface="华文新魏" panose="02010800040101010101" charset="-122"/>
                <a:ea typeface="华文新魏" panose="02010800040101010101" charset="-122"/>
              </a:rPr>
              <a:t>：</a:t>
            </a:r>
            <a:endParaRPr lang="en-US" altLang="zh-CN" sz="2800" dirty="0">
              <a:latin typeface="华文新魏" panose="02010800040101010101" charset="-122"/>
              <a:ea typeface="华文新魏" panose="02010800040101010101" charset="-122"/>
            </a:endParaRPr>
          </a:p>
        </p:txBody>
      </p:sp>
      <p:sp>
        <p:nvSpPr>
          <p:cNvPr id="2" name="矩形 1"/>
          <p:cNvSpPr/>
          <p:nvPr/>
        </p:nvSpPr>
        <p:spPr>
          <a:xfrm>
            <a:off x="4826183" y="4365246"/>
            <a:ext cx="2852787" cy="923330"/>
          </a:xfrm>
          <a:prstGeom prst="rect">
            <a:avLst/>
          </a:prstGeom>
        </p:spPr>
        <p:txBody>
          <a:bodyPr wrap="square">
            <a:spAutoFit/>
          </a:bodyPr>
          <a:lstStyle/>
          <a:p>
            <a:pPr>
              <a:spcBef>
                <a:spcPct val="0"/>
              </a:spcBef>
            </a:pPr>
            <a:r>
              <a:rPr lang="en-US" altLang="zh-CN" dirty="0" smtClean="0">
                <a:latin typeface="华文新魏" panose="02010800040101010101" charset="-122"/>
                <a:ea typeface="华文新魏" panose="02010800040101010101" charset="-122"/>
              </a:rPr>
              <a:t>1.</a:t>
            </a:r>
            <a:r>
              <a:rPr lang="zh-CN" altLang="en-US" dirty="0" smtClean="0">
                <a:latin typeface="华文新魏" panose="02010800040101010101" charset="-122"/>
                <a:ea typeface="华文新魏" panose="02010800040101010101" charset="-122"/>
              </a:rPr>
              <a:t> 异步队列</a:t>
            </a:r>
            <a:r>
              <a:rPr lang="zh-CN" altLang="en-US" dirty="0">
                <a:latin typeface="华文新魏" panose="02010800040101010101" charset="-122"/>
                <a:ea typeface="华文新魏" panose="02010800040101010101" charset="-122"/>
              </a:rPr>
              <a:t>的问题</a:t>
            </a:r>
            <a:endParaRPr lang="en-US" altLang="zh-CN" dirty="0">
              <a:latin typeface="华文新魏" panose="02010800040101010101" charset="-122"/>
              <a:ea typeface="华文新魏" panose="02010800040101010101" charset="-122"/>
            </a:endParaRPr>
          </a:p>
          <a:p>
            <a:pPr>
              <a:spcBef>
                <a:spcPct val="0"/>
              </a:spcBef>
              <a:buClrTx/>
              <a:buSzTx/>
              <a:buNone/>
            </a:pPr>
            <a:r>
              <a:rPr lang="en-US" altLang="zh-CN" dirty="0" smtClean="0">
                <a:latin typeface="华文新魏" panose="02010800040101010101" charset="-122"/>
                <a:ea typeface="华文新魏" panose="02010800040101010101" charset="-122"/>
              </a:rPr>
              <a:t>2.</a:t>
            </a:r>
            <a:r>
              <a:rPr lang="zh-CN" altLang="en-US" dirty="0" smtClean="0">
                <a:latin typeface="华文新魏" panose="02010800040101010101" charset="-122"/>
                <a:ea typeface="华文新魏" panose="02010800040101010101" charset="-122"/>
              </a:rPr>
              <a:t> 精度问题</a:t>
            </a:r>
            <a:endParaRPr lang="en-US" altLang="zh-CN" dirty="0">
              <a:latin typeface="华文新魏" panose="02010800040101010101" charset="-122"/>
              <a:ea typeface="华文新魏" panose="02010800040101010101" charset="-122"/>
            </a:endParaRPr>
          </a:p>
          <a:p>
            <a:pPr>
              <a:spcBef>
                <a:spcPct val="0"/>
              </a:spcBef>
              <a:buClrTx/>
              <a:buSzTx/>
              <a:buNone/>
            </a:pPr>
            <a:r>
              <a:rPr lang="en-US" altLang="zh-CN" dirty="0" smtClean="0">
                <a:latin typeface="华文新魏" panose="02010800040101010101" charset="-122"/>
                <a:ea typeface="华文新魏" panose="02010800040101010101" charset="-122"/>
              </a:rPr>
              <a:t>3.</a:t>
            </a:r>
            <a:r>
              <a:rPr lang="zh-CN" altLang="en-US" dirty="0" smtClean="0">
                <a:latin typeface="华文新魏" panose="02010800040101010101" charset="-122"/>
                <a:ea typeface="华文新魏" panose="02010800040101010101" charset="-122"/>
              </a:rPr>
              <a:t> 调用的时机</a:t>
            </a:r>
            <a:endParaRPr lang="en-US" altLang="zh-CN" dirty="0">
              <a:latin typeface="华文新魏" panose="02010800040101010101" charset="-122"/>
              <a:ea typeface="华文新魏" panose="02010800040101010101" charset="-122"/>
            </a:endParaRP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1"/>
          <a:tile tx="0" ty="0" sx="100000" sy="100000" flip="none" algn="tl"/>
        </a:blipFill>
        <a:effectLst/>
      </p:bgPr>
    </p:bg>
    <p:spTree>
      <p:nvGrpSpPr>
        <p:cNvPr id="1" name=""/>
        <p:cNvGrpSpPr/>
        <p:nvPr/>
      </p:nvGrpSpPr>
      <p:grpSpPr>
        <a:xfrm>
          <a:off x="0" y="0"/>
          <a:ext cx="0" cy="0"/>
          <a:chOff x="0" y="0"/>
          <a:chExt cx="0" cy="0"/>
        </a:xfrm>
      </p:grpSpPr>
      <p:sp>
        <p:nvSpPr>
          <p:cNvPr id="35842" name="文本框 7"/>
          <p:cNvSpPr txBox="1">
            <a:spLocks noChangeArrowheads="1"/>
          </p:cNvSpPr>
          <p:nvPr/>
        </p:nvSpPr>
        <p:spPr bwMode="auto">
          <a:xfrm>
            <a:off x="2424113" y="404814"/>
            <a:ext cx="7632700" cy="2677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rgbClr val="8AD0D6"/>
              </a:buClr>
              <a:buSzPct val="80000"/>
              <a:buFont typeface="Wingdings 3" panose="05040102010807070707" charset="2"/>
              <a:buChar char=""/>
              <a:defRPr sz="2000">
                <a:solidFill>
                  <a:schemeClr val="tx1"/>
                </a:solidFill>
                <a:latin typeface="Century Gothic" charset="0"/>
                <a:ea typeface="宋体" charset="-122"/>
              </a:defRPr>
            </a:lvl1pPr>
            <a:lvl2pPr marL="742950" indent="-285750">
              <a:spcBef>
                <a:spcPts val="1000"/>
              </a:spcBef>
              <a:buClr>
                <a:srgbClr val="8AD0D6"/>
              </a:buClr>
              <a:buSzPct val="80000"/>
              <a:buFont typeface="Wingdings 3" panose="05040102010807070707" charset="2"/>
              <a:buChar char=""/>
              <a:defRPr>
                <a:solidFill>
                  <a:schemeClr val="tx1"/>
                </a:solidFill>
                <a:latin typeface="Century Gothic" charset="0"/>
                <a:ea typeface="宋体" charset="-122"/>
              </a:defRPr>
            </a:lvl2pPr>
            <a:lvl3pPr marL="1143000" indent="-228600">
              <a:spcBef>
                <a:spcPts val="1000"/>
              </a:spcBef>
              <a:buClr>
                <a:srgbClr val="8AD0D6"/>
              </a:buClr>
              <a:buSzPct val="80000"/>
              <a:buFont typeface="Wingdings 3" panose="05040102010807070707" charset="2"/>
              <a:buChar char=""/>
              <a:defRPr sz="1600">
                <a:solidFill>
                  <a:schemeClr val="tx1"/>
                </a:solidFill>
                <a:latin typeface="Century Gothic" charset="0"/>
                <a:ea typeface="宋体" charset="-122"/>
              </a:defRPr>
            </a:lvl3pPr>
            <a:lvl4pPr marL="1600200" indent="-228600">
              <a:spcBef>
                <a:spcPts val="1000"/>
              </a:spcBef>
              <a:buClr>
                <a:srgbClr val="8AD0D6"/>
              </a:buClr>
              <a:buSzPct val="80000"/>
              <a:buFont typeface="Wingdings 3" panose="05040102010807070707" charset="2"/>
              <a:buChar char=""/>
              <a:defRPr sz="1400">
                <a:solidFill>
                  <a:schemeClr val="tx1"/>
                </a:solidFill>
                <a:latin typeface="Century Gothic" charset="0"/>
                <a:ea typeface="宋体" charset="-122"/>
              </a:defRPr>
            </a:lvl4pPr>
            <a:lvl5pPr marL="2057400" indent="-228600">
              <a:spcBef>
                <a:spcPts val="1000"/>
              </a:spcBef>
              <a:buClr>
                <a:srgbClr val="8AD0D6"/>
              </a:buClr>
              <a:buSzPct val="80000"/>
              <a:buFont typeface="Wingdings 3" panose="05040102010807070707" charset="2"/>
              <a:buChar char=""/>
              <a:defRPr sz="1400">
                <a:solidFill>
                  <a:schemeClr val="tx1"/>
                </a:solidFill>
                <a:latin typeface="Century Gothic" charset="0"/>
                <a:ea typeface="宋体" charset="-122"/>
              </a:defRPr>
            </a:lvl5pPr>
            <a:lvl6pPr marL="2514600" indent="-228600" eaLnBrk="0" fontAlgn="base" hangingPunct="0">
              <a:spcBef>
                <a:spcPts val="1000"/>
              </a:spcBef>
              <a:spcAft>
                <a:spcPct val="0"/>
              </a:spcAft>
              <a:buClr>
                <a:srgbClr val="8AD0D6"/>
              </a:buClr>
              <a:buSzPct val="80000"/>
              <a:buFont typeface="Wingdings 3" panose="05040102010807070707" charset="2"/>
              <a:buChar char=""/>
              <a:defRPr sz="1400">
                <a:solidFill>
                  <a:schemeClr val="tx1"/>
                </a:solidFill>
                <a:latin typeface="Century Gothic" charset="0"/>
                <a:ea typeface="宋体" charset="-122"/>
              </a:defRPr>
            </a:lvl6pPr>
            <a:lvl7pPr marL="2971800" indent="-228600" eaLnBrk="0" fontAlgn="base" hangingPunct="0">
              <a:spcBef>
                <a:spcPts val="1000"/>
              </a:spcBef>
              <a:spcAft>
                <a:spcPct val="0"/>
              </a:spcAft>
              <a:buClr>
                <a:srgbClr val="8AD0D6"/>
              </a:buClr>
              <a:buSzPct val="80000"/>
              <a:buFont typeface="Wingdings 3" panose="05040102010807070707" charset="2"/>
              <a:buChar char=""/>
              <a:defRPr sz="1400">
                <a:solidFill>
                  <a:schemeClr val="tx1"/>
                </a:solidFill>
                <a:latin typeface="Century Gothic" charset="0"/>
                <a:ea typeface="宋体" charset="-122"/>
              </a:defRPr>
            </a:lvl7pPr>
            <a:lvl8pPr marL="3429000" indent="-228600" eaLnBrk="0" fontAlgn="base" hangingPunct="0">
              <a:spcBef>
                <a:spcPts val="1000"/>
              </a:spcBef>
              <a:spcAft>
                <a:spcPct val="0"/>
              </a:spcAft>
              <a:buClr>
                <a:srgbClr val="8AD0D6"/>
              </a:buClr>
              <a:buSzPct val="80000"/>
              <a:buFont typeface="Wingdings 3" panose="05040102010807070707" charset="2"/>
              <a:buChar char=""/>
              <a:defRPr sz="1400">
                <a:solidFill>
                  <a:schemeClr val="tx1"/>
                </a:solidFill>
                <a:latin typeface="Century Gothic" charset="0"/>
                <a:ea typeface="宋体" charset="-122"/>
              </a:defRPr>
            </a:lvl8pPr>
            <a:lvl9pPr marL="3886200" indent="-228600" eaLnBrk="0" fontAlgn="base" hangingPunct="0">
              <a:spcBef>
                <a:spcPts val="1000"/>
              </a:spcBef>
              <a:spcAft>
                <a:spcPct val="0"/>
              </a:spcAft>
              <a:buClr>
                <a:srgbClr val="8AD0D6"/>
              </a:buClr>
              <a:buSzPct val="80000"/>
              <a:buFont typeface="Wingdings 3" panose="05040102010807070707" charset="2"/>
              <a:buChar char=""/>
              <a:defRPr sz="1400">
                <a:solidFill>
                  <a:schemeClr val="tx1"/>
                </a:solidFill>
                <a:latin typeface="Century Gothic" charset="0"/>
                <a:ea typeface="宋体" charset="-122"/>
              </a:defRPr>
            </a:lvl9pPr>
          </a:lstStyle>
          <a:p>
            <a:pPr eaLnBrk="1" hangingPunct="1">
              <a:spcBef>
                <a:spcPct val="0"/>
              </a:spcBef>
              <a:buClrTx/>
              <a:buSzTx/>
              <a:buFontTx/>
              <a:buNone/>
            </a:pPr>
            <a:r>
              <a:rPr lang="zh-CN" altLang="en-US" sz="2800" dirty="0" smtClean="0">
                <a:solidFill>
                  <a:srgbClr val="FF0000"/>
                </a:solidFill>
                <a:latin typeface="华文新魏" panose="02010800040101010101" charset="-122"/>
                <a:ea typeface="华文新魏" panose="02010800040101010101" charset="-122"/>
              </a:rPr>
              <a:t>异步队列</a:t>
            </a:r>
            <a:r>
              <a:rPr lang="zh-CN" altLang="en-US" sz="2800" dirty="0">
                <a:solidFill>
                  <a:srgbClr val="FF0000"/>
                </a:solidFill>
                <a:latin typeface="华文新魏" panose="02010800040101010101" charset="-122"/>
                <a:ea typeface="华文新魏" panose="02010800040101010101" charset="-122"/>
              </a:rPr>
              <a:t>的问题</a:t>
            </a:r>
            <a:endParaRPr lang="en-US" altLang="zh-CN" sz="2800" dirty="0">
              <a:solidFill>
                <a:srgbClr val="FF0000"/>
              </a:solidFill>
              <a:latin typeface="华文新魏" panose="02010800040101010101" charset="-122"/>
              <a:ea typeface="华文新魏" panose="02010800040101010101" charset="-122"/>
            </a:endParaRPr>
          </a:p>
          <a:p>
            <a:pPr eaLnBrk="1" hangingPunct="1">
              <a:spcBef>
                <a:spcPct val="0"/>
              </a:spcBef>
              <a:buClrTx/>
              <a:buSzTx/>
              <a:buFontTx/>
              <a:buNone/>
            </a:pPr>
            <a:endParaRPr lang="en-US" altLang="zh-CN" dirty="0">
              <a:latin typeface="华文新魏" panose="02010800040101010101" charset="-122"/>
              <a:ea typeface="华文新魏" panose="02010800040101010101" charset="-122"/>
            </a:endParaRPr>
          </a:p>
          <a:p>
            <a:pPr eaLnBrk="1" hangingPunct="1">
              <a:spcBef>
                <a:spcPct val="0"/>
              </a:spcBef>
              <a:buClrTx/>
              <a:buSzTx/>
              <a:buFontTx/>
              <a:buNone/>
            </a:pPr>
            <a:r>
              <a:rPr lang="zh-CN" altLang="en-US" dirty="0">
                <a:latin typeface="华文新魏" panose="02010800040101010101" charset="-122"/>
                <a:ea typeface="华文新魏" panose="02010800040101010101" charset="-122"/>
              </a:rPr>
              <a:t>我们知道</a:t>
            </a:r>
            <a:r>
              <a:rPr lang="en-US" altLang="zh-CN" dirty="0" err="1">
                <a:latin typeface="华文新魏" panose="02010800040101010101" charset="-122"/>
                <a:ea typeface="华文新魏" panose="02010800040101010101" charset="-122"/>
              </a:rPr>
              <a:t>setTimeout</a:t>
            </a:r>
            <a:r>
              <a:rPr lang="zh-CN" altLang="en-US" dirty="0">
                <a:latin typeface="华文新魏" panose="02010800040101010101" charset="-122"/>
                <a:ea typeface="华文新魏" panose="02010800040101010101" charset="-122"/>
              </a:rPr>
              <a:t>中的回调函数并非立即执行，而是需要加入等待队列中。但问题是，如果在等待延迟触发的过程中，有新的同步脚本需要执行，那么同步脚本不会排在</a:t>
            </a:r>
            <a:r>
              <a:rPr lang="en-US" altLang="zh-CN" dirty="0">
                <a:latin typeface="华文新魏" panose="02010800040101010101" charset="-122"/>
                <a:ea typeface="华文新魏" panose="02010800040101010101" charset="-122"/>
              </a:rPr>
              <a:t>timer</a:t>
            </a:r>
            <a:r>
              <a:rPr lang="zh-CN" altLang="en-US" dirty="0">
                <a:latin typeface="华文新魏" panose="02010800040101010101" charset="-122"/>
                <a:ea typeface="华文新魏" panose="02010800040101010101" charset="-122"/>
              </a:rPr>
              <a:t>的回调之后，而是立即执行。看代码：</a:t>
            </a:r>
            <a:endParaRPr lang="en-US" altLang="zh-CN" dirty="0">
              <a:latin typeface="华文新魏" panose="02010800040101010101" charset="-122"/>
              <a:ea typeface="华文新魏" panose="02010800040101010101" charset="-122"/>
            </a:endParaRPr>
          </a:p>
          <a:p>
            <a:pPr eaLnBrk="1" hangingPunct="1">
              <a:spcBef>
                <a:spcPct val="0"/>
              </a:spcBef>
              <a:buClrTx/>
              <a:buSzTx/>
              <a:buFontTx/>
              <a:buNone/>
            </a:pPr>
            <a:endParaRPr lang="en-US" altLang="zh-CN" dirty="0">
              <a:latin typeface="华文新魏" panose="02010800040101010101" charset="-122"/>
              <a:ea typeface="华文新魏" panose="02010800040101010101" charset="-122"/>
            </a:endParaRPr>
          </a:p>
          <a:p>
            <a:pPr eaLnBrk="1" hangingPunct="1">
              <a:spcBef>
                <a:spcPct val="0"/>
              </a:spcBef>
              <a:buClrTx/>
              <a:buSzTx/>
              <a:buFontTx/>
              <a:buNone/>
            </a:pPr>
            <a:endParaRPr lang="en-US" altLang="zh-CN" dirty="0">
              <a:latin typeface="Calibri" charset="0"/>
            </a:endParaRPr>
          </a:p>
        </p:txBody>
      </p:sp>
      <p:sp>
        <p:nvSpPr>
          <p:cNvPr id="2" name="矩形 1"/>
          <p:cNvSpPr/>
          <p:nvPr/>
        </p:nvSpPr>
        <p:spPr>
          <a:xfrm>
            <a:off x="9478118" y="4091001"/>
            <a:ext cx="1311578" cy="307777"/>
          </a:xfrm>
          <a:prstGeom prst="rect">
            <a:avLst/>
          </a:prstGeom>
        </p:spPr>
        <p:txBody>
          <a:bodyPr wrap="none">
            <a:spAutoFit/>
          </a:bodyPr>
          <a:lstStyle/>
          <a:p>
            <a:r>
              <a:rPr lang="zh-CN" altLang="en-US" sz="1400" dirty="0" smtClean="0">
                <a:latin typeface="STXinwei" panose="02010800040101010101" charset="-122"/>
                <a:ea typeface="STXinwei" panose="02010800040101010101" charset="-122"/>
                <a:cs typeface="STXinwei" panose="02010800040101010101" charset="-122"/>
              </a:rPr>
              <a:t>异步队列</a:t>
            </a:r>
            <a:r>
              <a:rPr lang="en-US" altLang="zh-CN" sz="1400" dirty="0">
                <a:latin typeface="STXinwei" panose="02010800040101010101" charset="-122"/>
                <a:ea typeface="STXinwei" panose="02010800040101010101" charset="-122"/>
                <a:cs typeface="STXinwei" panose="02010800040101010101" charset="-122"/>
              </a:rPr>
              <a:t>.html</a:t>
            </a:r>
            <a:endParaRPr lang="zh-CN" altLang="en-US" sz="1400" dirty="0">
              <a:latin typeface="STXinwei" panose="02010800040101010101" charset="-122"/>
              <a:ea typeface="STXinwei" panose="02010800040101010101" charset="-122"/>
              <a:cs typeface="STXinwei" panose="02010800040101010101" charset="-122"/>
            </a:endParaRPr>
          </a:p>
        </p:txBody>
      </p:sp>
      <p:pic>
        <p:nvPicPr>
          <p:cNvPr id="3" name="图片 2"/>
          <p:cNvPicPr>
            <a:picLocks noChangeAspect="1"/>
          </p:cNvPicPr>
          <p:nvPr/>
        </p:nvPicPr>
        <p:blipFill>
          <a:blip r:embed="rId2"/>
          <a:stretch>
            <a:fillRect/>
          </a:stretch>
        </p:blipFill>
        <p:spPr>
          <a:xfrm>
            <a:off x="2560320" y="2608336"/>
            <a:ext cx="6160770" cy="3580883"/>
          </a:xfrm>
          <a:prstGeom prst="rect">
            <a:avLst/>
          </a:prstGeom>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1"/>
          <a:tile tx="0" ty="0" sx="100000" sy="100000" flip="none" algn="tl"/>
        </a:blipFill>
        <a:effectLst/>
      </p:bgPr>
    </p:bg>
    <p:spTree>
      <p:nvGrpSpPr>
        <p:cNvPr id="1" name=""/>
        <p:cNvGrpSpPr/>
        <p:nvPr/>
      </p:nvGrpSpPr>
      <p:grpSpPr>
        <a:xfrm>
          <a:off x="0" y="0"/>
          <a:ext cx="0" cy="0"/>
          <a:chOff x="0" y="0"/>
          <a:chExt cx="0" cy="0"/>
        </a:xfrm>
      </p:grpSpPr>
      <p:sp>
        <p:nvSpPr>
          <p:cNvPr id="36866" name="文本框 7"/>
          <p:cNvSpPr txBox="1">
            <a:spLocks noChangeArrowheads="1"/>
          </p:cNvSpPr>
          <p:nvPr/>
        </p:nvSpPr>
        <p:spPr bwMode="auto">
          <a:xfrm>
            <a:off x="2424113" y="404813"/>
            <a:ext cx="7632700" cy="206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rgbClr val="8AD0D6"/>
              </a:buClr>
              <a:buSzPct val="80000"/>
              <a:buFont typeface="Wingdings 3" panose="05040102010807070707" charset="2"/>
              <a:buChar char=""/>
              <a:defRPr sz="2000">
                <a:solidFill>
                  <a:schemeClr val="tx1"/>
                </a:solidFill>
                <a:latin typeface="Century Gothic" charset="0"/>
                <a:ea typeface="宋体" charset="-122"/>
              </a:defRPr>
            </a:lvl1pPr>
            <a:lvl2pPr marL="742950" indent="-285750">
              <a:spcBef>
                <a:spcPts val="1000"/>
              </a:spcBef>
              <a:buClr>
                <a:srgbClr val="8AD0D6"/>
              </a:buClr>
              <a:buSzPct val="80000"/>
              <a:buFont typeface="Wingdings 3" panose="05040102010807070707" charset="2"/>
              <a:buChar char=""/>
              <a:defRPr>
                <a:solidFill>
                  <a:schemeClr val="tx1"/>
                </a:solidFill>
                <a:latin typeface="Century Gothic" charset="0"/>
                <a:ea typeface="宋体" charset="-122"/>
              </a:defRPr>
            </a:lvl2pPr>
            <a:lvl3pPr marL="1143000" indent="-228600">
              <a:spcBef>
                <a:spcPts val="1000"/>
              </a:spcBef>
              <a:buClr>
                <a:srgbClr val="8AD0D6"/>
              </a:buClr>
              <a:buSzPct val="80000"/>
              <a:buFont typeface="Wingdings 3" panose="05040102010807070707" charset="2"/>
              <a:buChar char=""/>
              <a:defRPr sz="1600">
                <a:solidFill>
                  <a:schemeClr val="tx1"/>
                </a:solidFill>
                <a:latin typeface="Century Gothic" charset="0"/>
                <a:ea typeface="宋体" charset="-122"/>
              </a:defRPr>
            </a:lvl3pPr>
            <a:lvl4pPr marL="1600200" indent="-228600">
              <a:spcBef>
                <a:spcPts val="1000"/>
              </a:spcBef>
              <a:buClr>
                <a:srgbClr val="8AD0D6"/>
              </a:buClr>
              <a:buSzPct val="80000"/>
              <a:buFont typeface="Wingdings 3" panose="05040102010807070707" charset="2"/>
              <a:buChar char=""/>
              <a:defRPr sz="1400">
                <a:solidFill>
                  <a:schemeClr val="tx1"/>
                </a:solidFill>
                <a:latin typeface="Century Gothic" charset="0"/>
                <a:ea typeface="宋体" charset="-122"/>
              </a:defRPr>
            </a:lvl4pPr>
            <a:lvl5pPr marL="2057400" indent="-228600">
              <a:spcBef>
                <a:spcPts val="1000"/>
              </a:spcBef>
              <a:buClr>
                <a:srgbClr val="8AD0D6"/>
              </a:buClr>
              <a:buSzPct val="80000"/>
              <a:buFont typeface="Wingdings 3" panose="05040102010807070707" charset="2"/>
              <a:buChar char=""/>
              <a:defRPr sz="1400">
                <a:solidFill>
                  <a:schemeClr val="tx1"/>
                </a:solidFill>
                <a:latin typeface="Century Gothic" charset="0"/>
                <a:ea typeface="宋体" charset="-122"/>
              </a:defRPr>
            </a:lvl5pPr>
            <a:lvl6pPr marL="2514600" indent="-228600" eaLnBrk="0" fontAlgn="base" hangingPunct="0">
              <a:spcBef>
                <a:spcPts val="1000"/>
              </a:spcBef>
              <a:spcAft>
                <a:spcPct val="0"/>
              </a:spcAft>
              <a:buClr>
                <a:srgbClr val="8AD0D6"/>
              </a:buClr>
              <a:buSzPct val="80000"/>
              <a:buFont typeface="Wingdings 3" panose="05040102010807070707" charset="2"/>
              <a:buChar char=""/>
              <a:defRPr sz="1400">
                <a:solidFill>
                  <a:schemeClr val="tx1"/>
                </a:solidFill>
                <a:latin typeface="Century Gothic" charset="0"/>
                <a:ea typeface="宋体" charset="-122"/>
              </a:defRPr>
            </a:lvl6pPr>
            <a:lvl7pPr marL="2971800" indent="-228600" eaLnBrk="0" fontAlgn="base" hangingPunct="0">
              <a:spcBef>
                <a:spcPts val="1000"/>
              </a:spcBef>
              <a:spcAft>
                <a:spcPct val="0"/>
              </a:spcAft>
              <a:buClr>
                <a:srgbClr val="8AD0D6"/>
              </a:buClr>
              <a:buSzPct val="80000"/>
              <a:buFont typeface="Wingdings 3" panose="05040102010807070707" charset="2"/>
              <a:buChar char=""/>
              <a:defRPr sz="1400">
                <a:solidFill>
                  <a:schemeClr val="tx1"/>
                </a:solidFill>
                <a:latin typeface="Century Gothic" charset="0"/>
                <a:ea typeface="宋体" charset="-122"/>
              </a:defRPr>
            </a:lvl7pPr>
            <a:lvl8pPr marL="3429000" indent="-228600" eaLnBrk="0" fontAlgn="base" hangingPunct="0">
              <a:spcBef>
                <a:spcPts val="1000"/>
              </a:spcBef>
              <a:spcAft>
                <a:spcPct val="0"/>
              </a:spcAft>
              <a:buClr>
                <a:srgbClr val="8AD0D6"/>
              </a:buClr>
              <a:buSzPct val="80000"/>
              <a:buFont typeface="Wingdings 3" panose="05040102010807070707" charset="2"/>
              <a:buChar char=""/>
              <a:defRPr sz="1400">
                <a:solidFill>
                  <a:schemeClr val="tx1"/>
                </a:solidFill>
                <a:latin typeface="Century Gothic" charset="0"/>
                <a:ea typeface="宋体" charset="-122"/>
              </a:defRPr>
            </a:lvl8pPr>
            <a:lvl9pPr marL="3886200" indent="-228600" eaLnBrk="0" fontAlgn="base" hangingPunct="0">
              <a:spcBef>
                <a:spcPts val="1000"/>
              </a:spcBef>
              <a:spcAft>
                <a:spcPct val="0"/>
              </a:spcAft>
              <a:buClr>
                <a:srgbClr val="8AD0D6"/>
              </a:buClr>
              <a:buSzPct val="80000"/>
              <a:buFont typeface="Wingdings 3" panose="05040102010807070707" charset="2"/>
              <a:buChar char=""/>
              <a:defRPr sz="1400">
                <a:solidFill>
                  <a:schemeClr val="tx1"/>
                </a:solidFill>
                <a:latin typeface="Century Gothic" charset="0"/>
                <a:ea typeface="宋体" charset="-122"/>
              </a:defRPr>
            </a:lvl9pPr>
          </a:lstStyle>
          <a:p>
            <a:pPr eaLnBrk="1" hangingPunct="1">
              <a:spcBef>
                <a:spcPct val="0"/>
              </a:spcBef>
              <a:buClrTx/>
              <a:buSzTx/>
              <a:buFontTx/>
              <a:buNone/>
            </a:pPr>
            <a:r>
              <a:rPr lang="zh-CN" altLang="en-US" sz="2800" dirty="0" smtClean="0">
                <a:solidFill>
                  <a:srgbClr val="FF0000"/>
                </a:solidFill>
                <a:latin typeface="华文新魏" panose="02010800040101010101" charset="-122"/>
                <a:ea typeface="华文新魏" panose="02010800040101010101" charset="-122"/>
              </a:rPr>
              <a:t>异步队列</a:t>
            </a:r>
            <a:r>
              <a:rPr lang="zh-CN" altLang="en-US" sz="2800" dirty="0">
                <a:solidFill>
                  <a:srgbClr val="FF0000"/>
                </a:solidFill>
                <a:latin typeface="华文新魏" panose="02010800040101010101" charset="-122"/>
                <a:ea typeface="华文新魏" panose="02010800040101010101" charset="-122"/>
              </a:rPr>
              <a:t>的问题</a:t>
            </a:r>
            <a:endParaRPr lang="en-US" altLang="zh-CN" sz="2800" dirty="0">
              <a:solidFill>
                <a:srgbClr val="FF0000"/>
              </a:solidFill>
              <a:latin typeface="华文新魏" panose="02010800040101010101" charset="-122"/>
              <a:ea typeface="华文新魏" panose="02010800040101010101" charset="-122"/>
            </a:endParaRPr>
          </a:p>
          <a:p>
            <a:pPr eaLnBrk="1" hangingPunct="1">
              <a:spcBef>
                <a:spcPct val="0"/>
              </a:spcBef>
              <a:buClrTx/>
              <a:buSzTx/>
              <a:buFontTx/>
              <a:buNone/>
            </a:pPr>
            <a:endParaRPr lang="en-US" altLang="zh-CN" dirty="0">
              <a:latin typeface="华文新魏" panose="02010800040101010101" charset="-122"/>
              <a:ea typeface="华文新魏" panose="02010800040101010101" charset="-122"/>
            </a:endParaRPr>
          </a:p>
          <a:p>
            <a:pPr eaLnBrk="1" hangingPunct="1">
              <a:spcBef>
                <a:spcPct val="0"/>
              </a:spcBef>
              <a:buClrTx/>
              <a:buSzTx/>
              <a:buFontTx/>
              <a:buNone/>
            </a:pPr>
            <a:r>
              <a:rPr lang="zh-CN" altLang="en-US" dirty="0">
                <a:latin typeface="华文新魏" panose="02010800040101010101" charset="-122"/>
                <a:ea typeface="华文新魏" panose="02010800040101010101" charset="-122"/>
              </a:rPr>
              <a:t>如果在等待触发延迟的</a:t>
            </a:r>
            <a:r>
              <a:rPr lang="en-US" altLang="zh-CN" dirty="0">
                <a:latin typeface="华文新魏" panose="02010800040101010101" charset="-122"/>
                <a:ea typeface="华文新魏" panose="02010800040101010101" charset="-122"/>
              </a:rPr>
              <a:t>3</a:t>
            </a:r>
            <a:r>
              <a:rPr lang="zh-CN" altLang="en-US" dirty="0">
                <a:latin typeface="华文新魏" panose="02010800040101010101" charset="-122"/>
                <a:ea typeface="华文新魏" panose="02010800040101010101" charset="-122"/>
              </a:rPr>
              <a:t>秒过程中，有人点击了</a:t>
            </a:r>
            <a:r>
              <a:rPr lang="en-US" altLang="zh-CN" dirty="0">
                <a:latin typeface="华文新魏" panose="02010800040101010101" charset="-122"/>
                <a:ea typeface="华文新魏" panose="02010800040101010101" charset="-122"/>
              </a:rPr>
              <a:t>body</a:t>
            </a:r>
            <a:r>
              <a:rPr lang="zh-CN" altLang="en-US" dirty="0">
                <a:latin typeface="华文新魏" panose="02010800040101010101" charset="-122"/>
                <a:ea typeface="华文新魏" panose="02010800040101010101" charset="-122"/>
              </a:rPr>
              <a:t>，那么回调还是准时在</a:t>
            </a:r>
            <a:r>
              <a:rPr lang="en-US" altLang="zh-CN" dirty="0">
                <a:latin typeface="华文新魏" panose="02010800040101010101" charset="-122"/>
                <a:ea typeface="华文新魏" panose="02010800040101010101" charset="-122"/>
              </a:rPr>
              <a:t>3s</a:t>
            </a:r>
            <a:r>
              <a:rPr lang="zh-CN" altLang="en-US" dirty="0">
                <a:latin typeface="华文新魏" panose="02010800040101010101" charset="-122"/>
                <a:ea typeface="华文新魏" panose="02010800040101010101" charset="-122"/>
              </a:rPr>
              <a:t>完成时触发吗？当然不能，它会等待</a:t>
            </a:r>
            <a:r>
              <a:rPr lang="en-US" altLang="zh-CN" dirty="0">
                <a:latin typeface="华文新魏" panose="02010800040101010101" charset="-122"/>
                <a:ea typeface="华文新魏" panose="02010800040101010101" charset="-122"/>
              </a:rPr>
              <a:t>10s</a:t>
            </a:r>
            <a:r>
              <a:rPr lang="zh-CN" altLang="en-US" dirty="0">
                <a:latin typeface="华文新魏" panose="02010800040101010101" charset="-122"/>
                <a:ea typeface="华文新魏" panose="02010800040101010101" charset="-122"/>
              </a:rPr>
              <a:t>，同步函数总是优先于异步函数：</a:t>
            </a:r>
            <a:endParaRPr lang="en-US" altLang="zh-CN" dirty="0">
              <a:latin typeface="华文新魏" panose="02010800040101010101" charset="-122"/>
              <a:ea typeface="华文新魏" panose="02010800040101010101" charset="-122"/>
            </a:endParaRPr>
          </a:p>
          <a:p>
            <a:pPr eaLnBrk="1" hangingPunct="1">
              <a:spcBef>
                <a:spcPct val="0"/>
              </a:spcBef>
              <a:buClrTx/>
              <a:buSzTx/>
              <a:buFontTx/>
              <a:buNone/>
            </a:pPr>
            <a:endParaRPr lang="en-US" altLang="zh-CN" dirty="0">
              <a:latin typeface="Calibri" charset="0"/>
            </a:endParaRPr>
          </a:p>
        </p:txBody>
      </p:sp>
      <p:pic>
        <p:nvPicPr>
          <p:cNvPr id="36867" name="图片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682875" y="2636838"/>
            <a:ext cx="7373938" cy="1263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1"/>
          <a:tile tx="0" ty="0" sx="100000" sy="100000" flip="none" algn="tl"/>
        </a:blipFill>
        <a:effectLst/>
      </p:bgPr>
    </p:bg>
    <p:spTree>
      <p:nvGrpSpPr>
        <p:cNvPr id="1" name=""/>
        <p:cNvGrpSpPr/>
        <p:nvPr/>
      </p:nvGrpSpPr>
      <p:grpSpPr>
        <a:xfrm>
          <a:off x="0" y="0"/>
          <a:ext cx="0" cy="0"/>
          <a:chOff x="0" y="0"/>
          <a:chExt cx="0" cy="0"/>
        </a:xfrm>
      </p:grpSpPr>
      <p:sp>
        <p:nvSpPr>
          <p:cNvPr id="34818" name="文本框 7"/>
          <p:cNvSpPr txBox="1">
            <a:spLocks noChangeArrowheads="1"/>
          </p:cNvSpPr>
          <p:nvPr/>
        </p:nvSpPr>
        <p:spPr bwMode="auto">
          <a:xfrm>
            <a:off x="2424113" y="404814"/>
            <a:ext cx="7632700" cy="48320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rgbClr val="8AD0D6"/>
              </a:buClr>
              <a:buSzPct val="80000"/>
              <a:buFont typeface="Wingdings 3" panose="05040102010807070707" charset="2"/>
              <a:buChar char=""/>
              <a:defRPr sz="2000">
                <a:solidFill>
                  <a:schemeClr val="tx1"/>
                </a:solidFill>
                <a:latin typeface="Century Gothic" charset="0"/>
                <a:ea typeface="宋体" charset="-122"/>
              </a:defRPr>
            </a:lvl1pPr>
            <a:lvl2pPr marL="742950" indent="-285750">
              <a:spcBef>
                <a:spcPts val="1000"/>
              </a:spcBef>
              <a:buClr>
                <a:srgbClr val="8AD0D6"/>
              </a:buClr>
              <a:buSzPct val="80000"/>
              <a:buFont typeface="Wingdings 3" panose="05040102010807070707" charset="2"/>
              <a:buChar char=""/>
              <a:defRPr>
                <a:solidFill>
                  <a:schemeClr val="tx1"/>
                </a:solidFill>
                <a:latin typeface="Century Gothic" charset="0"/>
                <a:ea typeface="宋体" charset="-122"/>
              </a:defRPr>
            </a:lvl2pPr>
            <a:lvl3pPr marL="1143000" indent="-228600">
              <a:spcBef>
                <a:spcPts val="1000"/>
              </a:spcBef>
              <a:buClr>
                <a:srgbClr val="8AD0D6"/>
              </a:buClr>
              <a:buSzPct val="80000"/>
              <a:buFont typeface="Wingdings 3" panose="05040102010807070707" charset="2"/>
              <a:buChar char=""/>
              <a:defRPr sz="1600">
                <a:solidFill>
                  <a:schemeClr val="tx1"/>
                </a:solidFill>
                <a:latin typeface="Century Gothic" charset="0"/>
                <a:ea typeface="宋体" charset="-122"/>
              </a:defRPr>
            </a:lvl3pPr>
            <a:lvl4pPr marL="1600200" indent="-228600">
              <a:spcBef>
                <a:spcPts val="1000"/>
              </a:spcBef>
              <a:buClr>
                <a:srgbClr val="8AD0D6"/>
              </a:buClr>
              <a:buSzPct val="80000"/>
              <a:buFont typeface="Wingdings 3" panose="05040102010807070707" charset="2"/>
              <a:buChar char=""/>
              <a:defRPr sz="1400">
                <a:solidFill>
                  <a:schemeClr val="tx1"/>
                </a:solidFill>
                <a:latin typeface="Century Gothic" charset="0"/>
                <a:ea typeface="宋体" charset="-122"/>
              </a:defRPr>
            </a:lvl4pPr>
            <a:lvl5pPr marL="2057400" indent="-228600">
              <a:spcBef>
                <a:spcPts val="1000"/>
              </a:spcBef>
              <a:buClr>
                <a:srgbClr val="8AD0D6"/>
              </a:buClr>
              <a:buSzPct val="80000"/>
              <a:buFont typeface="Wingdings 3" panose="05040102010807070707" charset="2"/>
              <a:buChar char=""/>
              <a:defRPr sz="1400">
                <a:solidFill>
                  <a:schemeClr val="tx1"/>
                </a:solidFill>
                <a:latin typeface="Century Gothic" charset="0"/>
                <a:ea typeface="宋体" charset="-122"/>
              </a:defRPr>
            </a:lvl5pPr>
            <a:lvl6pPr marL="2514600" indent="-228600" eaLnBrk="0" fontAlgn="base" hangingPunct="0">
              <a:spcBef>
                <a:spcPts val="1000"/>
              </a:spcBef>
              <a:spcAft>
                <a:spcPct val="0"/>
              </a:spcAft>
              <a:buClr>
                <a:srgbClr val="8AD0D6"/>
              </a:buClr>
              <a:buSzPct val="80000"/>
              <a:buFont typeface="Wingdings 3" panose="05040102010807070707" charset="2"/>
              <a:buChar char=""/>
              <a:defRPr sz="1400">
                <a:solidFill>
                  <a:schemeClr val="tx1"/>
                </a:solidFill>
                <a:latin typeface="Century Gothic" charset="0"/>
                <a:ea typeface="宋体" charset="-122"/>
              </a:defRPr>
            </a:lvl6pPr>
            <a:lvl7pPr marL="2971800" indent="-228600" eaLnBrk="0" fontAlgn="base" hangingPunct="0">
              <a:spcBef>
                <a:spcPts val="1000"/>
              </a:spcBef>
              <a:spcAft>
                <a:spcPct val="0"/>
              </a:spcAft>
              <a:buClr>
                <a:srgbClr val="8AD0D6"/>
              </a:buClr>
              <a:buSzPct val="80000"/>
              <a:buFont typeface="Wingdings 3" panose="05040102010807070707" charset="2"/>
              <a:buChar char=""/>
              <a:defRPr sz="1400">
                <a:solidFill>
                  <a:schemeClr val="tx1"/>
                </a:solidFill>
                <a:latin typeface="Century Gothic" charset="0"/>
                <a:ea typeface="宋体" charset="-122"/>
              </a:defRPr>
            </a:lvl7pPr>
            <a:lvl8pPr marL="3429000" indent="-228600" eaLnBrk="0" fontAlgn="base" hangingPunct="0">
              <a:spcBef>
                <a:spcPts val="1000"/>
              </a:spcBef>
              <a:spcAft>
                <a:spcPct val="0"/>
              </a:spcAft>
              <a:buClr>
                <a:srgbClr val="8AD0D6"/>
              </a:buClr>
              <a:buSzPct val="80000"/>
              <a:buFont typeface="Wingdings 3" panose="05040102010807070707" charset="2"/>
              <a:buChar char=""/>
              <a:defRPr sz="1400">
                <a:solidFill>
                  <a:schemeClr val="tx1"/>
                </a:solidFill>
                <a:latin typeface="Century Gothic" charset="0"/>
                <a:ea typeface="宋体" charset="-122"/>
              </a:defRPr>
            </a:lvl8pPr>
            <a:lvl9pPr marL="3886200" indent="-228600" eaLnBrk="0" fontAlgn="base" hangingPunct="0">
              <a:spcBef>
                <a:spcPts val="1000"/>
              </a:spcBef>
              <a:spcAft>
                <a:spcPct val="0"/>
              </a:spcAft>
              <a:buClr>
                <a:srgbClr val="8AD0D6"/>
              </a:buClr>
              <a:buSzPct val="80000"/>
              <a:buFont typeface="Wingdings 3" panose="05040102010807070707" charset="2"/>
              <a:buChar char=""/>
              <a:defRPr sz="1400">
                <a:solidFill>
                  <a:schemeClr val="tx1"/>
                </a:solidFill>
                <a:latin typeface="Century Gothic" charset="0"/>
                <a:ea typeface="宋体" charset="-122"/>
              </a:defRPr>
            </a:lvl9pPr>
          </a:lstStyle>
          <a:p>
            <a:pPr eaLnBrk="1" hangingPunct="1">
              <a:spcBef>
                <a:spcPct val="0"/>
              </a:spcBef>
              <a:buClrTx/>
              <a:buSzTx/>
              <a:buFontTx/>
              <a:buNone/>
            </a:pPr>
            <a:r>
              <a:rPr lang="zh-CN" altLang="en-US" sz="2800" dirty="0" smtClean="0">
                <a:solidFill>
                  <a:srgbClr val="FF0000"/>
                </a:solidFill>
                <a:latin typeface="华文新魏" panose="02010800040101010101" charset="-122"/>
                <a:ea typeface="华文新魏" panose="02010800040101010101" charset="-122"/>
              </a:rPr>
              <a:t>精度问题</a:t>
            </a:r>
            <a:endParaRPr lang="en-US" altLang="zh-CN" sz="2800" dirty="0">
              <a:solidFill>
                <a:srgbClr val="FF0000"/>
              </a:solidFill>
              <a:latin typeface="华文新魏" panose="02010800040101010101" charset="-122"/>
              <a:ea typeface="华文新魏" panose="02010800040101010101" charset="-122"/>
            </a:endParaRPr>
          </a:p>
          <a:p>
            <a:pPr eaLnBrk="1" hangingPunct="1">
              <a:spcBef>
                <a:spcPct val="0"/>
              </a:spcBef>
              <a:buClrTx/>
              <a:buSzTx/>
              <a:buFontTx/>
              <a:buNone/>
            </a:pPr>
            <a:endParaRPr lang="en-US" altLang="zh-CN" dirty="0">
              <a:latin typeface="华文新魏" panose="02010800040101010101" charset="-122"/>
              <a:ea typeface="华文新魏" panose="02010800040101010101" charset="-122"/>
            </a:endParaRPr>
          </a:p>
          <a:p>
            <a:pPr eaLnBrk="1" hangingPunct="1">
              <a:spcBef>
                <a:spcPct val="0"/>
              </a:spcBef>
              <a:buClrTx/>
              <a:buSzTx/>
              <a:buFontTx/>
              <a:buNone/>
            </a:pPr>
            <a:r>
              <a:rPr lang="zh-CN" altLang="en-US" dirty="0">
                <a:latin typeface="华文新魏" panose="02010800040101010101" charset="-122"/>
                <a:ea typeface="华文新魏" panose="02010800040101010101" charset="-122"/>
              </a:rPr>
              <a:t>计时依靠的是浏览器的内置时钟的更新频率。</a:t>
            </a:r>
            <a:r>
              <a:rPr lang="en-US" altLang="zh-CN" dirty="0">
                <a:latin typeface="华文新魏" panose="02010800040101010101" charset="-122"/>
                <a:ea typeface="华文新魏" panose="02010800040101010101" charset="-122"/>
              </a:rPr>
              <a:t>IE8</a:t>
            </a:r>
            <a:r>
              <a:rPr lang="zh-CN" altLang="en-US" dirty="0">
                <a:latin typeface="华文新魏" panose="02010800040101010101" charset="-122"/>
                <a:ea typeface="华文新魏" panose="02010800040101010101" charset="-122"/>
              </a:rPr>
              <a:t>及其之前的</a:t>
            </a:r>
            <a:r>
              <a:rPr lang="en-US" altLang="zh-CN" dirty="0">
                <a:latin typeface="华文新魏" panose="02010800040101010101" charset="-122"/>
                <a:ea typeface="华文新魏" panose="02010800040101010101" charset="-122"/>
              </a:rPr>
              <a:t>IE</a:t>
            </a:r>
            <a:r>
              <a:rPr lang="zh-CN" altLang="en-US" dirty="0">
                <a:latin typeface="华文新魏" panose="02010800040101010101" charset="-122"/>
                <a:ea typeface="华文新魏" panose="02010800040101010101" charset="-122"/>
              </a:rPr>
              <a:t>版本更新间隔为</a:t>
            </a:r>
            <a:r>
              <a:rPr lang="en-US" altLang="zh-CN" dirty="0">
                <a:latin typeface="华文新魏" panose="02010800040101010101" charset="-122"/>
                <a:ea typeface="华文新魏" panose="02010800040101010101" charset="-122"/>
              </a:rPr>
              <a:t>15.6</a:t>
            </a:r>
            <a:r>
              <a:rPr lang="zh-CN" altLang="en-US" dirty="0">
                <a:latin typeface="华文新魏" panose="02010800040101010101" charset="-122"/>
                <a:ea typeface="华文新魏" panose="02010800040101010101" charset="-122"/>
              </a:rPr>
              <a:t>毫秒。假设你设定的</a:t>
            </a:r>
            <a:r>
              <a:rPr lang="en-US" altLang="zh-CN" dirty="0" err="1">
                <a:latin typeface="华文新魏" panose="02010800040101010101" charset="-122"/>
                <a:ea typeface="华文新魏" panose="02010800040101010101" charset="-122"/>
              </a:rPr>
              <a:t>setTimeout</a:t>
            </a:r>
            <a:r>
              <a:rPr lang="zh-CN" altLang="en-US" dirty="0">
                <a:latin typeface="华文新魏" panose="02010800040101010101" charset="-122"/>
                <a:ea typeface="华文新魏" panose="02010800040101010101" charset="-122"/>
              </a:rPr>
              <a:t>延迟为</a:t>
            </a:r>
            <a:r>
              <a:rPr lang="en-US" altLang="zh-CN" dirty="0">
                <a:latin typeface="华文新魏" panose="02010800040101010101" charset="-122"/>
                <a:ea typeface="华文新魏" panose="02010800040101010101" charset="-122"/>
              </a:rPr>
              <a:t>16.7ms</a:t>
            </a:r>
            <a:r>
              <a:rPr lang="zh-CN" altLang="en-US" dirty="0">
                <a:latin typeface="华文新魏" panose="02010800040101010101" charset="-122"/>
                <a:ea typeface="华文新魏" panose="02010800040101010101" charset="-122"/>
              </a:rPr>
              <a:t>，那么它要更新两个</a:t>
            </a:r>
            <a:r>
              <a:rPr lang="en-US" altLang="zh-CN" dirty="0">
                <a:latin typeface="华文新魏" panose="02010800040101010101" charset="-122"/>
                <a:ea typeface="华文新魏" panose="02010800040101010101" charset="-122"/>
              </a:rPr>
              <a:t>15.6</a:t>
            </a:r>
            <a:r>
              <a:rPr lang="zh-CN" altLang="en-US" dirty="0">
                <a:latin typeface="华文新魏" panose="02010800040101010101" charset="-122"/>
                <a:ea typeface="华文新魏" panose="02010800040101010101" charset="-122"/>
              </a:rPr>
              <a:t>毫秒才会该触发延时。这也意味着无故延迟了 </a:t>
            </a:r>
            <a:r>
              <a:rPr lang="en-US" altLang="zh-CN" dirty="0">
                <a:latin typeface="华文新魏" panose="02010800040101010101" charset="-122"/>
                <a:ea typeface="华文新魏" panose="02010800040101010101" charset="-122"/>
              </a:rPr>
              <a:t>15.6 x 2 - 16.7 = 14.5</a:t>
            </a:r>
            <a:r>
              <a:rPr lang="zh-CN" altLang="en-US" dirty="0">
                <a:latin typeface="华文新魏" panose="02010800040101010101" charset="-122"/>
                <a:ea typeface="华文新魏" panose="02010800040101010101" charset="-122"/>
              </a:rPr>
              <a:t>毫秒。</a:t>
            </a:r>
            <a:endParaRPr lang="en-US" altLang="zh-CN" dirty="0">
              <a:latin typeface="华文新魏" panose="02010800040101010101" charset="-122"/>
              <a:ea typeface="华文新魏" panose="02010800040101010101" charset="-122"/>
            </a:endParaRPr>
          </a:p>
          <a:p>
            <a:pPr eaLnBrk="1" hangingPunct="1">
              <a:spcBef>
                <a:spcPct val="0"/>
              </a:spcBef>
              <a:buClrTx/>
              <a:buSzTx/>
              <a:buFontTx/>
              <a:buNone/>
            </a:pPr>
            <a:endParaRPr lang="en-US" altLang="zh-CN" dirty="0">
              <a:latin typeface="Calibri" charset="0"/>
            </a:endParaRPr>
          </a:p>
          <a:p>
            <a:pPr eaLnBrk="1" hangingPunct="1">
              <a:spcBef>
                <a:spcPct val="0"/>
              </a:spcBef>
              <a:buClrTx/>
              <a:buSzTx/>
              <a:buFontTx/>
              <a:buNone/>
            </a:pPr>
            <a:endParaRPr lang="en-US" altLang="zh-CN" dirty="0">
              <a:latin typeface="Calibri" charset="0"/>
            </a:endParaRPr>
          </a:p>
          <a:p>
            <a:pPr eaLnBrk="1" hangingPunct="1">
              <a:spcBef>
                <a:spcPct val="0"/>
              </a:spcBef>
              <a:buClrTx/>
              <a:buSzTx/>
              <a:buFontTx/>
              <a:buNone/>
            </a:pPr>
            <a:endParaRPr lang="en-US" altLang="zh-CN" dirty="0">
              <a:latin typeface="华文新魏" panose="02010800040101010101" charset="-122"/>
              <a:ea typeface="华文新魏" panose="02010800040101010101" charset="-122"/>
            </a:endParaRPr>
          </a:p>
          <a:p>
            <a:pPr eaLnBrk="1" hangingPunct="1">
              <a:spcBef>
                <a:spcPct val="0"/>
              </a:spcBef>
              <a:buClrTx/>
              <a:buSzTx/>
              <a:buFontTx/>
              <a:buNone/>
            </a:pPr>
            <a:endParaRPr lang="en-US" altLang="zh-CN" dirty="0">
              <a:latin typeface="华文新魏" panose="02010800040101010101" charset="-122"/>
              <a:ea typeface="华文新魏" panose="02010800040101010101" charset="-122"/>
            </a:endParaRPr>
          </a:p>
          <a:p>
            <a:pPr eaLnBrk="1" hangingPunct="1">
              <a:spcBef>
                <a:spcPct val="0"/>
              </a:spcBef>
              <a:buClrTx/>
              <a:buSzTx/>
              <a:buFontTx/>
              <a:buNone/>
            </a:pPr>
            <a:endParaRPr lang="en-US" altLang="zh-CN" dirty="0">
              <a:latin typeface="华文新魏" panose="02010800040101010101" charset="-122"/>
              <a:ea typeface="华文新魏" panose="02010800040101010101" charset="-122"/>
            </a:endParaRPr>
          </a:p>
          <a:p>
            <a:pPr eaLnBrk="1" hangingPunct="1">
              <a:spcBef>
                <a:spcPct val="0"/>
              </a:spcBef>
              <a:buClrTx/>
              <a:buSzTx/>
              <a:buFontTx/>
              <a:buNone/>
            </a:pPr>
            <a:endParaRPr lang="en-US" altLang="zh-CN" dirty="0">
              <a:latin typeface="华文新魏" panose="02010800040101010101" charset="-122"/>
              <a:ea typeface="华文新魏" panose="02010800040101010101" charset="-122"/>
            </a:endParaRPr>
          </a:p>
          <a:p>
            <a:pPr>
              <a:spcBef>
                <a:spcPct val="0"/>
              </a:spcBef>
              <a:buClrTx/>
              <a:buSzTx/>
              <a:buNone/>
            </a:pPr>
            <a:r>
              <a:rPr lang="zh-CN" altLang="en-US" dirty="0">
                <a:latin typeface="华文新魏" panose="02010800040101010101" charset="-122"/>
                <a:ea typeface="华文新魏" panose="02010800040101010101" charset="-122"/>
              </a:rPr>
              <a:t>即使你给</a:t>
            </a:r>
            <a:r>
              <a:rPr lang="en-US" altLang="zh-CN" dirty="0" err="1">
                <a:latin typeface="华文新魏" panose="02010800040101010101" charset="-122"/>
                <a:ea typeface="华文新魏" panose="02010800040101010101" charset="-122"/>
              </a:rPr>
              <a:t>setTimeout</a:t>
            </a:r>
            <a:r>
              <a:rPr lang="zh-CN" altLang="en-US" dirty="0">
                <a:latin typeface="华文新魏" panose="02010800040101010101" charset="-122"/>
                <a:ea typeface="华文新魏" panose="02010800040101010101" charset="-122"/>
              </a:rPr>
              <a:t>设定的延时为</a:t>
            </a:r>
            <a:r>
              <a:rPr lang="en-US" altLang="zh-CN" dirty="0">
                <a:latin typeface="华文新魏" panose="02010800040101010101" charset="-122"/>
                <a:ea typeface="华文新魏" panose="02010800040101010101" charset="-122"/>
              </a:rPr>
              <a:t>0ms</a:t>
            </a:r>
            <a:r>
              <a:rPr lang="zh-CN" altLang="en-US" dirty="0">
                <a:latin typeface="华文新魏" panose="02010800040101010101" charset="-122"/>
                <a:ea typeface="华文新魏" panose="02010800040101010101" charset="-122"/>
              </a:rPr>
              <a:t>，它也不会立即触发。目前</a:t>
            </a:r>
            <a:r>
              <a:rPr lang="en-US" altLang="zh-CN" dirty="0">
                <a:latin typeface="华文新魏" panose="02010800040101010101" charset="-122"/>
                <a:ea typeface="华文新魏" panose="02010800040101010101" charset="-122"/>
              </a:rPr>
              <a:t>Chrome</a:t>
            </a:r>
            <a:r>
              <a:rPr lang="zh-CN" altLang="en-US" dirty="0">
                <a:latin typeface="华文新魏" panose="02010800040101010101" charset="-122"/>
                <a:ea typeface="华文新魏" panose="02010800040101010101" charset="-122"/>
              </a:rPr>
              <a:t>与</a:t>
            </a:r>
            <a:r>
              <a:rPr lang="en-US" altLang="zh-CN" dirty="0">
                <a:latin typeface="华文新魏" panose="02010800040101010101" charset="-122"/>
                <a:ea typeface="华文新魏" panose="02010800040101010101" charset="-122"/>
              </a:rPr>
              <a:t>IE9+</a:t>
            </a:r>
            <a:r>
              <a:rPr lang="zh-CN" altLang="en-US" dirty="0">
                <a:latin typeface="华文新魏" panose="02010800040101010101" charset="-122"/>
                <a:ea typeface="华文新魏" panose="02010800040101010101" charset="-122"/>
              </a:rPr>
              <a:t>浏览器的更新频率都为</a:t>
            </a:r>
            <a:r>
              <a:rPr lang="en-US" altLang="zh-CN" dirty="0">
                <a:latin typeface="华文新魏" panose="02010800040101010101" charset="-122"/>
                <a:ea typeface="华文新魏" panose="02010800040101010101" charset="-122"/>
              </a:rPr>
              <a:t>4ms(</a:t>
            </a:r>
            <a:r>
              <a:rPr lang="zh-CN" altLang="en-US" dirty="0">
                <a:latin typeface="华文新魏" panose="02010800040101010101" charset="-122"/>
                <a:ea typeface="华文新魏" panose="02010800040101010101" charset="-122"/>
              </a:rPr>
              <a:t>电源的模式下</a:t>
            </a:r>
            <a:r>
              <a:rPr lang="en-US" altLang="zh-CN" dirty="0" smtClean="0">
                <a:latin typeface="华文新魏" panose="02010800040101010101" charset="-122"/>
                <a:ea typeface="华文新魏" panose="02010800040101010101" charset="-122"/>
              </a:rPr>
              <a:t>),</a:t>
            </a:r>
            <a:r>
              <a:rPr lang="zh-CN" altLang="en-US" dirty="0" smtClean="0">
                <a:latin typeface="华文新魏" panose="02010800040101010101" charset="-122"/>
                <a:ea typeface="华文新魏" panose="02010800040101010101" charset="-122"/>
              </a:rPr>
              <a:t> 如果</a:t>
            </a:r>
            <a:r>
              <a:rPr lang="en-US" altLang="zh-CN" dirty="0" err="1">
                <a:latin typeface="华文新魏" panose="02010800040101010101" charset="-122"/>
                <a:ea typeface="华文新魏" panose="02010800040101010101" charset="-122"/>
              </a:rPr>
              <a:t>setTimeout</a:t>
            </a:r>
            <a:r>
              <a:rPr lang="zh-CN" altLang="en-US" dirty="0" smtClean="0">
                <a:latin typeface="华文新魏" panose="02010800040101010101" charset="-122"/>
                <a:ea typeface="华文新魏" panose="02010800040101010101" charset="-122"/>
              </a:rPr>
              <a:t>设置为</a:t>
            </a:r>
            <a:r>
              <a:rPr lang="en-US" altLang="zh-CN" dirty="0" smtClean="0">
                <a:latin typeface="华文新魏" panose="02010800040101010101" charset="-122"/>
                <a:ea typeface="华文新魏" panose="02010800040101010101" charset="-122"/>
              </a:rPr>
              <a:t>16ms,</a:t>
            </a:r>
            <a:r>
              <a:rPr lang="zh-CN" altLang="en-US" dirty="0" smtClean="0">
                <a:latin typeface="华文新魏" panose="02010800040101010101" charset="-122"/>
                <a:ea typeface="华文新魏" panose="02010800040101010101" charset="-122"/>
              </a:rPr>
              <a:t> 也会延迟</a:t>
            </a:r>
            <a:r>
              <a:rPr lang="en-US" altLang="zh-CN" dirty="0" smtClean="0">
                <a:latin typeface="华文新魏" panose="02010800040101010101" charset="-122"/>
                <a:ea typeface="华文新魏" panose="02010800040101010101" charset="-122"/>
              </a:rPr>
              <a:t>:</a:t>
            </a:r>
            <a:r>
              <a:rPr lang="zh-CN" altLang="en-US" dirty="0" smtClean="0">
                <a:latin typeface="华文新魏" panose="02010800040101010101" charset="-122"/>
                <a:ea typeface="华文新魏" panose="02010800040101010101" charset="-122"/>
              </a:rPr>
              <a:t> </a:t>
            </a:r>
            <a:r>
              <a:rPr lang="en-US" altLang="zh-CN" dirty="0" smtClean="0">
                <a:latin typeface="华文新魏" panose="02010800040101010101" charset="-122"/>
                <a:ea typeface="华文新魏" panose="02010800040101010101" charset="-122"/>
              </a:rPr>
              <a:t>16.7</a:t>
            </a:r>
            <a:r>
              <a:rPr lang="zh-CN" altLang="en-US" dirty="0" smtClean="0">
                <a:latin typeface="华文新魏" panose="02010800040101010101" charset="-122"/>
                <a:ea typeface="华文新魏" panose="02010800040101010101" charset="-122"/>
              </a:rPr>
              <a:t> </a:t>
            </a:r>
            <a:r>
              <a:rPr lang="en-US" altLang="zh-CN" dirty="0" smtClean="0">
                <a:latin typeface="华文新魏" panose="02010800040101010101" charset="-122"/>
                <a:ea typeface="华文新魏" panose="02010800040101010101" charset="-122"/>
              </a:rPr>
              <a:t>–</a:t>
            </a:r>
            <a:r>
              <a:rPr lang="zh-CN" altLang="en-US" dirty="0" smtClean="0">
                <a:latin typeface="华文新魏" panose="02010800040101010101" charset="-122"/>
                <a:ea typeface="华文新魏" panose="02010800040101010101" charset="-122"/>
              </a:rPr>
              <a:t> </a:t>
            </a:r>
            <a:r>
              <a:rPr lang="en-US" altLang="zh-CN" dirty="0" smtClean="0">
                <a:latin typeface="华文新魏" panose="02010800040101010101" charset="-122"/>
                <a:ea typeface="华文新魏" panose="02010800040101010101" charset="-122"/>
              </a:rPr>
              <a:t>4</a:t>
            </a:r>
            <a:r>
              <a:rPr lang="zh-CN" altLang="en-US" dirty="0" smtClean="0">
                <a:latin typeface="华文新魏" panose="02010800040101010101" charset="-122"/>
                <a:ea typeface="华文新魏" panose="02010800040101010101" charset="-122"/>
              </a:rPr>
              <a:t> * </a:t>
            </a:r>
            <a:r>
              <a:rPr lang="en-US" altLang="zh-CN" dirty="0" smtClean="0">
                <a:latin typeface="华文新魏" panose="02010800040101010101" charset="-122"/>
                <a:ea typeface="华文新魏" panose="02010800040101010101" charset="-122"/>
              </a:rPr>
              <a:t>4=</a:t>
            </a:r>
            <a:r>
              <a:rPr lang="zh-CN" altLang="en-US" dirty="0" smtClean="0">
                <a:latin typeface="华文新魏" panose="02010800040101010101" charset="-122"/>
                <a:ea typeface="华文新魏" panose="02010800040101010101" charset="-122"/>
              </a:rPr>
              <a:t> </a:t>
            </a:r>
            <a:r>
              <a:rPr lang="en-US" altLang="zh-CN" dirty="0" smtClean="0">
                <a:latin typeface="华文新魏" panose="02010800040101010101" charset="-122"/>
                <a:ea typeface="华文新魏" panose="02010800040101010101" charset="-122"/>
              </a:rPr>
              <a:t>0.7ms</a:t>
            </a:r>
            <a:endParaRPr lang="en-US" altLang="zh-CN" dirty="0">
              <a:latin typeface="华文新魏" panose="02010800040101010101" charset="-122"/>
              <a:ea typeface="华文新魏" panose="02010800040101010101" charset="-122"/>
            </a:endParaRPr>
          </a:p>
        </p:txBody>
      </p:sp>
      <p:pic>
        <p:nvPicPr>
          <p:cNvPr id="34819" name="图片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932046" y="2522539"/>
            <a:ext cx="2366963" cy="1285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图片 5"/>
          <p:cNvPicPr>
            <a:picLocks noChangeAspect="1"/>
          </p:cNvPicPr>
          <p:nvPr/>
        </p:nvPicPr>
        <p:blipFill>
          <a:blip r:embed="rId3"/>
          <a:stretch>
            <a:fillRect/>
          </a:stretch>
        </p:blipFill>
        <p:spPr>
          <a:xfrm>
            <a:off x="2992120" y="5236906"/>
            <a:ext cx="5842000" cy="1092200"/>
          </a:xfrm>
          <a:prstGeom prst="rect">
            <a:avLst/>
          </a:prstGeom>
        </p:spPr>
      </p:pic>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1"/>
          <a:tile tx="0" ty="0" sx="100000" sy="100000" flip="none" algn="tl"/>
        </a:blipFill>
        <a:effectLst/>
      </p:bgPr>
    </p:bg>
    <p:spTree>
      <p:nvGrpSpPr>
        <p:cNvPr id="1" name=""/>
        <p:cNvGrpSpPr/>
        <p:nvPr/>
      </p:nvGrpSpPr>
      <p:grpSpPr>
        <a:xfrm>
          <a:off x="0" y="0"/>
          <a:ext cx="0" cy="0"/>
          <a:chOff x="0" y="0"/>
          <a:chExt cx="0" cy="0"/>
        </a:xfrm>
      </p:grpSpPr>
      <p:sp>
        <p:nvSpPr>
          <p:cNvPr id="37890" name="文本框 7"/>
          <p:cNvSpPr txBox="1">
            <a:spLocks noChangeArrowheads="1"/>
          </p:cNvSpPr>
          <p:nvPr/>
        </p:nvSpPr>
        <p:spPr bwMode="auto">
          <a:xfrm>
            <a:off x="2351088" y="333375"/>
            <a:ext cx="76327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rgbClr val="8AD0D6"/>
              </a:buClr>
              <a:buSzPct val="80000"/>
              <a:buFont typeface="Wingdings 3" panose="05040102010807070707" charset="2"/>
              <a:buChar char=""/>
              <a:defRPr sz="2000">
                <a:solidFill>
                  <a:schemeClr val="tx1"/>
                </a:solidFill>
                <a:latin typeface="Century Gothic" charset="0"/>
                <a:ea typeface="宋体" charset="-122"/>
              </a:defRPr>
            </a:lvl1pPr>
            <a:lvl2pPr marL="742950" indent="-285750">
              <a:spcBef>
                <a:spcPts val="1000"/>
              </a:spcBef>
              <a:buClr>
                <a:srgbClr val="8AD0D6"/>
              </a:buClr>
              <a:buSzPct val="80000"/>
              <a:buFont typeface="Wingdings 3" panose="05040102010807070707" charset="2"/>
              <a:buChar char=""/>
              <a:defRPr>
                <a:solidFill>
                  <a:schemeClr val="tx1"/>
                </a:solidFill>
                <a:latin typeface="Century Gothic" charset="0"/>
                <a:ea typeface="宋体" charset="-122"/>
              </a:defRPr>
            </a:lvl2pPr>
            <a:lvl3pPr marL="1143000" indent="-228600">
              <a:spcBef>
                <a:spcPts val="1000"/>
              </a:spcBef>
              <a:buClr>
                <a:srgbClr val="8AD0D6"/>
              </a:buClr>
              <a:buSzPct val="80000"/>
              <a:buFont typeface="Wingdings 3" panose="05040102010807070707" charset="2"/>
              <a:buChar char=""/>
              <a:defRPr sz="1600">
                <a:solidFill>
                  <a:schemeClr val="tx1"/>
                </a:solidFill>
                <a:latin typeface="Century Gothic" charset="0"/>
                <a:ea typeface="宋体" charset="-122"/>
              </a:defRPr>
            </a:lvl3pPr>
            <a:lvl4pPr marL="1600200" indent="-228600">
              <a:spcBef>
                <a:spcPts val="1000"/>
              </a:spcBef>
              <a:buClr>
                <a:srgbClr val="8AD0D6"/>
              </a:buClr>
              <a:buSzPct val="80000"/>
              <a:buFont typeface="Wingdings 3" panose="05040102010807070707" charset="2"/>
              <a:buChar char=""/>
              <a:defRPr sz="1400">
                <a:solidFill>
                  <a:schemeClr val="tx1"/>
                </a:solidFill>
                <a:latin typeface="Century Gothic" charset="0"/>
                <a:ea typeface="宋体" charset="-122"/>
              </a:defRPr>
            </a:lvl4pPr>
            <a:lvl5pPr marL="2057400" indent="-228600">
              <a:spcBef>
                <a:spcPts val="1000"/>
              </a:spcBef>
              <a:buClr>
                <a:srgbClr val="8AD0D6"/>
              </a:buClr>
              <a:buSzPct val="80000"/>
              <a:buFont typeface="Wingdings 3" panose="05040102010807070707" charset="2"/>
              <a:buChar char=""/>
              <a:defRPr sz="1400">
                <a:solidFill>
                  <a:schemeClr val="tx1"/>
                </a:solidFill>
                <a:latin typeface="Century Gothic" charset="0"/>
                <a:ea typeface="宋体" charset="-122"/>
              </a:defRPr>
            </a:lvl5pPr>
            <a:lvl6pPr marL="2514600" indent="-228600" eaLnBrk="0" fontAlgn="base" hangingPunct="0">
              <a:spcBef>
                <a:spcPts val="1000"/>
              </a:spcBef>
              <a:spcAft>
                <a:spcPct val="0"/>
              </a:spcAft>
              <a:buClr>
                <a:srgbClr val="8AD0D6"/>
              </a:buClr>
              <a:buSzPct val="80000"/>
              <a:buFont typeface="Wingdings 3" panose="05040102010807070707" charset="2"/>
              <a:buChar char=""/>
              <a:defRPr sz="1400">
                <a:solidFill>
                  <a:schemeClr val="tx1"/>
                </a:solidFill>
                <a:latin typeface="Century Gothic" charset="0"/>
                <a:ea typeface="宋体" charset="-122"/>
              </a:defRPr>
            </a:lvl6pPr>
            <a:lvl7pPr marL="2971800" indent="-228600" eaLnBrk="0" fontAlgn="base" hangingPunct="0">
              <a:spcBef>
                <a:spcPts val="1000"/>
              </a:spcBef>
              <a:spcAft>
                <a:spcPct val="0"/>
              </a:spcAft>
              <a:buClr>
                <a:srgbClr val="8AD0D6"/>
              </a:buClr>
              <a:buSzPct val="80000"/>
              <a:buFont typeface="Wingdings 3" panose="05040102010807070707" charset="2"/>
              <a:buChar char=""/>
              <a:defRPr sz="1400">
                <a:solidFill>
                  <a:schemeClr val="tx1"/>
                </a:solidFill>
                <a:latin typeface="Century Gothic" charset="0"/>
                <a:ea typeface="宋体" charset="-122"/>
              </a:defRPr>
            </a:lvl7pPr>
            <a:lvl8pPr marL="3429000" indent="-228600" eaLnBrk="0" fontAlgn="base" hangingPunct="0">
              <a:spcBef>
                <a:spcPts val="1000"/>
              </a:spcBef>
              <a:spcAft>
                <a:spcPct val="0"/>
              </a:spcAft>
              <a:buClr>
                <a:srgbClr val="8AD0D6"/>
              </a:buClr>
              <a:buSzPct val="80000"/>
              <a:buFont typeface="Wingdings 3" panose="05040102010807070707" charset="2"/>
              <a:buChar char=""/>
              <a:defRPr sz="1400">
                <a:solidFill>
                  <a:schemeClr val="tx1"/>
                </a:solidFill>
                <a:latin typeface="Century Gothic" charset="0"/>
                <a:ea typeface="宋体" charset="-122"/>
              </a:defRPr>
            </a:lvl8pPr>
            <a:lvl9pPr marL="3886200" indent="-228600" eaLnBrk="0" fontAlgn="base" hangingPunct="0">
              <a:spcBef>
                <a:spcPts val="1000"/>
              </a:spcBef>
              <a:spcAft>
                <a:spcPct val="0"/>
              </a:spcAft>
              <a:buClr>
                <a:srgbClr val="8AD0D6"/>
              </a:buClr>
              <a:buSzPct val="80000"/>
              <a:buFont typeface="Wingdings 3" panose="05040102010807070707" charset="2"/>
              <a:buChar char=""/>
              <a:defRPr sz="1400">
                <a:solidFill>
                  <a:schemeClr val="tx1"/>
                </a:solidFill>
                <a:latin typeface="Century Gothic" charset="0"/>
                <a:ea typeface="宋体" charset="-122"/>
              </a:defRPr>
            </a:lvl9pPr>
          </a:lstStyle>
          <a:p>
            <a:pPr eaLnBrk="1" hangingPunct="1">
              <a:spcBef>
                <a:spcPct val="0"/>
              </a:spcBef>
              <a:buClrTx/>
              <a:buSzTx/>
              <a:buFontTx/>
              <a:buNone/>
            </a:pPr>
            <a:r>
              <a:rPr lang="zh-CN" altLang="en-US" sz="2800" dirty="0" smtClean="0">
                <a:solidFill>
                  <a:srgbClr val="FF0000"/>
                </a:solidFill>
                <a:latin typeface="STXinwei" panose="02010800040101010101" charset="-122"/>
                <a:ea typeface="STXinwei" panose="02010800040101010101" charset="-122"/>
                <a:cs typeface="STXinwei" panose="02010800040101010101" charset="-122"/>
              </a:rPr>
              <a:t>调用的时机</a:t>
            </a:r>
            <a:endParaRPr lang="en-US" altLang="zh-CN" sz="2800" dirty="0">
              <a:solidFill>
                <a:srgbClr val="FF0000"/>
              </a:solidFill>
              <a:latin typeface="STXinwei" panose="02010800040101010101" charset="-122"/>
              <a:ea typeface="STXinwei" panose="02010800040101010101" charset="-122"/>
              <a:cs typeface="STXinwei" panose="02010800040101010101" charset="-122"/>
            </a:endParaRPr>
          </a:p>
          <a:p>
            <a:pPr eaLnBrk="1" hangingPunct="1">
              <a:spcBef>
                <a:spcPct val="0"/>
              </a:spcBef>
              <a:buClrTx/>
              <a:buSzTx/>
              <a:buFontTx/>
              <a:buNone/>
            </a:pPr>
            <a:endParaRPr lang="en-US" altLang="zh-CN" dirty="0">
              <a:latin typeface="STXinwei" panose="02010800040101010101" charset="-122"/>
              <a:ea typeface="STXinwei" panose="02010800040101010101" charset="-122"/>
              <a:cs typeface="STXinwei" panose="02010800040101010101" charset="-122"/>
            </a:endParaRPr>
          </a:p>
        </p:txBody>
      </p:sp>
      <p:sp>
        <p:nvSpPr>
          <p:cNvPr id="3" name="矩形 2"/>
          <p:cNvSpPr/>
          <p:nvPr/>
        </p:nvSpPr>
        <p:spPr>
          <a:xfrm>
            <a:off x="2476500" y="1343059"/>
            <a:ext cx="7650480" cy="646331"/>
          </a:xfrm>
          <a:prstGeom prst="rect">
            <a:avLst/>
          </a:prstGeom>
        </p:spPr>
        <p:txBody>
          <a:bodyPr wrap="square">
            <a:spAutoFit/>
          </a:bodyPr>
          <a:lstStyle/>
          <a:p>
            <a:pPr>
              <a:spcBef>
                <a:spcPct val="0"/>
              </a:spcBef>
            </a:pPr>
            <a:r>
              <a:rPr lang="zh-CN" altLang="en-US" dirty="0">
                <a:latin typeface="STXinwei" panose="02010800040101010101" charset="-122"/>
                <a:ea typeface="STXinwei" panose="02010800040101010101" charset="-122"/>
                <a:cs typeface="STXinwei" panose="02010800040101010101" charset="-122"/>
              </a:rPr>
              <a:t>假设</a:t>
            </a:r>
            <a:r>
              <a:rPr lang="en-US" altLang="zh-CN" dirty="0">
                <a:latin typeface="STXinwei" panose="02010800040101010101" charset="-122"/>
                <a:ea typeface="STXinwei" panose="02010800040101010101" charset="-122"/>
                <a:cs typeface="STXinwei" panose="02010800040101010101" charset="-122"/>
              </a:rPr>
              <a:t>,</a:t>
            </a:r>
            <a:r>
              <a:rPr lang="zh-CN" altLang="en-US" dirty="0">
                <a:latin typeface="STXinwei" panose="02010800040101010101" charset="-122"/>
                <a:ea typeface="STXinwei" panose="02010800040101010101" charset="-122"/>
                <a:cs typeface="STXinwei" panose="02010800040101010101" charset="-122"/>
              </a:rPr>
              <a:t> 我们通过一系列手段可以保证</a:t>
            </a:r>
            <a:r>
              <a:rPr lang="en-US" altLang="zh-CN" dirty="0">
                <a:latin typeface="STXinwei" panose="02010800040101010101" charset="-122"/>
                <a:ea typeface="STXinwei" panose="02010800040101010101" charset="-122"/>
                <a:cs typeface="STXinwei" panose="02010800040101010101" charset="-122"/>
              </a:rPr>
              <a:t>JS</a:t>
            </a:r>
            <a:r>
              <a:rPr lang="zh-CN" altLang="en-US" dirty="0">
                <a:latin typeface="STXinwei" panose="02010800040101010101" charset="-122"/>
                <a:ea typeface="STXinwei" panose="02010800040101010101" charset="-122"/>
                <a:cs typeface="STXinwei" panose="02010800040101010101" charset="-122"/>
              </a:rPr>
              <a:t>的执行和浏览器渲染可以在</a:t>
            </a:r>
            <a:r>
              <a:rPr lang="en-US" altLang="zh-CN" dirty="0">
                <a:latin typeface="STXinwei" panose="02010800040101010101" charset="-122"/>
                <a:ea typeface="STXinwei" panose="02010800040101010101" charset="-122"/>
                <a:cs typeface="STXinwei" panose="02010800040101010101" charset="-122"/>
              </a:rPr>
              <a:t>16.7ms</a:t>
            </a:r>
            <a:r>
              <a:rPr lang="zh-CN" altLang="en-US" dirty="0">
                <a:latin typeface="STXinwei" panose="02010800040101010101" charset="-122"/>
                <a:ea typeface="STXinwei" panose="02010800040101010101" charset="-122"/>
                <a:cs typeface="STXinwei" panose="02010800040101010101" charset="-122"/>
              </a:rPr>
              <a:t>完成</a:t>
            </a:r>
            <a:r>
              <a:rPr lang="en-US" altLang="zh-CN" dirty="0" smtClean="0">
                <a:latin typeface="STXinwei" panose="02010800040101010101" charset="-122"/>
                <a:ea typeface="STXinwei" panose="02010800040101010101" charset="-122"/>
                <a:cs typeface="STXinwei" panose="02010800040101010101" charset="-122"/>
              </a:rPr>
              <a:t>,</a:t>
            </a:r>
            <a:r>
              <a:rPr lang="zh-CN" altLang="en-US" dirty="0" smtClean="0">
                <a:latin typeface="STXinwei" panose="02010800040101010101" charset="-122"/>
                <a:ea typeface="STXinwei" panose="02010800040101010101" charset="-122"/>
                <a:cs typeface="STXinwei" panose="02010800040101010101" charset="-122"/>
              </a:rPr>
              <a:t> 那么</a:t>
            </a:r>
            <a:r>
              <a:rPr lang="zh-CN" altLang="en-US" dirty="0">
                <a:latin typeface="STXinwei" panose="02010800040101010101" charset="-122"/>
                <a:ea typeface="STXinwei" panose="02010800040101010101" charset="-122"/>
                <a:cs typeface="STXinwei" panose="02010800040101010101" charset="-122"/>
              </a:rPr>
              <a:t>就可以保证每 </a:t>
            </a:r>
            <a:r>
              <a:rPr lang="en-US" altLang="zh-CN" dirty="0">
                <a:latin typeface="STXinwei" panose="02010800040101010101" charset="-122"/>
                <a:ea typeface="STXinwei" panose="02010800040101010101" charset="-122"/>
                <a:cs typeface="STXinwei" panose="02010800040101010101" charset="-122"/>
              </a:rPr>
              <a:t>16.7 </a:t>
            </a:r>
            <a:r>
              <a:rPr lang="zh-CN" altLang="en-US" dirty="0">
                <a:latin typeface="STXinwei" panose="02010800040101010101" charset="-122"/>
                <a:ea typeface="STXinwei" panose="02010800040101010101" charset="-122"/>
                <a:cs typeface="STXinwei" panose="02010800040101010101" charset="-122"/>
              </a:rPr>
              <a:t>毫秒给屏幕传输新的一帧吗？</a:t>
            </a:r>
            <a:endParaRPr lang="en-US" altLang="zh-CN" dirty="0">
              <a:latin typeface="STXinwei" panose="02010800040101010101" charset="-122"/>
              <a:ea typeface="STXinwei" panose="02010800040101010101" charset="-122"/>
              <a:cs typeface="STXinwei" panose="02010800040101010101" charset="-122"/>
            </a:endParaRPr>
          </a:p>
        </p:txBody>
      </p:sp>
      <p:pic>
        <p:nvPicPr>
          <p:cNvPr id="4" name="图片 3"/>
          <p:cNvPicPr>
            <a:picLocks noChangeAspect="1"/>
          </p:cNvPicPr>
          <p:nvPr/>
        </p:nvPicPr>
        <p:blipFill>
          <a:blip r:embed="rId2"/>
          <a:stretch>
            <a:fillRect/>
          </a:stretch>
        </p:blipFill>
        <p:spPr>
          <a:xfrm>
            <a:off x="2643823" y="2419537"/>
            <a:ext cx="7047230" cy="3082081"/>
          </a:xfrm>
          <a:prstGeom prst="rect">
            <a:avLst/>
          </a:prstGeom>
        </p:spPr>
      </p:pic>
      <p:sp>
        <p:nvSpPr>
          <p:cNvPr id="5" name="矩形 4"/>
          <p:cNvSpPr/>
          <p:nvPr/>
        </p:nvSpPr>
        <p:spPr>
          <a:xfrm>
            <a:off x="2453640" y="2077207"/>
            <a:ext cx="8050530" cy="369332"/>
          </a:xfrm>
          <a:prstGeom prst="rect">
            <a:avLst/>
          </a:prstGeom>
        </p:spPr>
        <p:txBody>
          <a:bodyPr wrap="square">
            <a:spAutoFit/>
          </a:bodyPr>
          <a:lstStyle/>
          <a:p>
            <a:r>
              <a:rPr lang="zh-CN" altLang="en-US" dirty="0">
                <a:solidFill>
                  <a:srgbClr val="000000"/>
                </a:solidFill>
                <a:latin typeface="STXinwei" panose="02010800040101010101" charset="-122"/>
                <a:ea typeface="STXinwei" panose="02010800040101010101" charset="-122"/>
                <a:cs typeface="STXinwei" panose="02010800040101010101" charset="-122"/>
              </a:rPr>
              <a:t>我们通常会</a:t>
            </a:r>
            <a:r>
              <a:rPr lang="zh-CN" altLang="en-US" dirty="0" smtClean="0">
                <a:solidFill>
                  <a:srgbClr val="000000"/>
                </a:solidFill>
                <a:latin typeface="STXinwei" panose="02010800040101010101" charset="-122"/>
                <a:ea typeface="STXinwei" panose="02010800040101010101" charset="-122"/>
                <a:cs typeface="STXinwei" panose="02010800040101010101" charset="-122"/>
              </a:rPr>
              <a:t>使用</a:t>
            </a:r>
            <a:r>
              <a:rPr lang="en-US" altLang="zh-CN" sz="1400" dirty="0" err="1" smtClean="0">
                <a:solidFill>
                  <a:srgbClr val="000000"/>
                </a:solidFill>
                <a:latin typeface="STXinwei" panose="02010800040101010101" charset="-122"/>
                <a:ea typeface="STXinwei" panose="02010800040101010101" charset="-122"/>
                <a:cs typeface="STXinwei" panose="02010800040101010101" charset="-122"/>
              </a:rPr>
              <a:t>setTimeout</a:t>
            </a:r>
            <a:r>
              <a:rPr lang="en-US" altLang="zh-CN" sz="1400" dirty="0" smtClean="0">
                <a:solidFill>
                  <a:srgbClr val="000000"/>
                </a:solidFill>
                <a:latin typeface="STXinwei" panose="02010800040101010101" charset="-122"/>
                <a:ea typeface="STXinwei" panose="02010800040101010101" charset="-122"/>
                <a:cs typeface="STXinwei" panose="02010800040101010101" charset="-122"/>
              </a:rPr>
              <a:t>/</a:t>
            </a:r>
            <a:r>
              <a:rPr lang="en-US" altLang="zh-CN" sz="1400" dirty="0" err="1" smtClean="0">
                <a:solidFill>
                  <a:srgbClr val="000000"/>
                </a:solidFill>
                <a:latin typeface="STXinwei" panose="02010800040101010101" charset="-122"/>
                <a:ea typeface="STXinwei" panose="02010800040101010101" charset="-122"/>
                <a:cs typeface="STXinwei" panose="02010800040101010101" charset="-122"/>
              </a:rPr>
              <a:t>setInterval</a:t>
            </a:r>
            <a:r>
              <a:rPr lang="zh-CN" altLang="en-US" dirty="0" smtClean="0">
                <a:solidFill>
                  <a:srgbClr val="000000"/>
                </a:solidFill>
                <a:latin typeface="STXinwei" panose="02010800040101010101" charset="-122"/>
                <a:ea typeface="STXinwei" panose="02010800040101010101" charset="-122"/>
                <a:cs typeface="STXinwei" panose="02010800040101010101" charset="-122"/>
              </a:rPr>
              <a:t>触发</a:t>
            </a:r>
            <a:r>
              <a:rPr lang="zh-CN" altLang="en-US" dirty="0">
                <a:solidFill>
                  <a:srgbClr val="000000"/>
                </a:solidFill>
                <a:latin typeface="STXinwei" panose="02010800040101010101" charset="-122"/>
                <a:ea typeface="STXinwei" panose="02010800040101010101" charset="-122"/>
                <a:cs typeface="STXinwei" panose="02010800040101010101" charset="-122"/>
              </a:rPr>
              <a:t>一个函数改变一些样式</a:t>
            </a:r>
            <a:r>
              <a:rPr lang="zh-CN" altLang="en-US" dirty="0" smtClean="0">
                <a:solidFill>
                  <a:srgbClr val="000000"/>
                </a:solidFill>
                <a:latin typeface="STXinwei" panose="02010800040101010101" charset="-122"/>
                <a:ea typeface="STXinwei" panose="02010800040101010101" charset="-122"/>
                <a:cs typeface="STXinwei" panose="02010800040101010101" charset="-122"/>
              </a:rPr>
              <a:t>，实现视觉效果</a:t>
            </a:r>
            <a:endParaRPr lang="zh-CN" altLang="en-US" dirty="0">
              <a:latin typeface="STXinwei" panose="02010800040101010101" charset="-122"/>
              <a:ea typeface="STXinwei" panose="02010800040101010101" charset="-122"/>
              <a:cs typeface="STXinwei" panose="02010800040101010101" charset="-122"/>
            </a:endParaRPr>
          </a:p>
        </p:txBody>
      </p:sp>
      <p:sp>
        <p:nvSpPr>
          <p:cNvPr id="6" name="矩形 5"/>
          <p:cNvSpPr/>
          <p:nvPr/>
        </p:nvSpPr>
        <p:spPr>
          <a:xfrm>
            <a:off x="2351088" y="5711875"/>
            <a:ext cx="8439150" cy="923330"/>
          </a:xfrm>
          <a:prstGeom prst="rect">
            <a:avLst/>
          </a:prstGeom>
        </p:spPr>
        <p:txBody>
          <a:bodyPr wrap="square">
            <a:spAutoFit/>
          </a:bodyPr>
          <a:lstStyle/>
          <a:p>
            <a:r>
              <a:rPr lang="zh-CN" altLang="en-US" dirty="0" smtClean="0">
                <a:solidFill>
                  <a:srgbClr val="000000"/>
                </a:solidFill>
                <a:latin typeface="STXinwei" panose="02010800040101010101" charset="-122"/>
                <a:ea typeface="STXinwei" panose="02010800040101010101" charset="-122"/>
                <a:cs typeface="STXinwei" panose="02010800040101010101" charset="-122"/>
              </a:rPr>
              <a:t>你会发现有丢帧的情况</a:t>
            </a:r>
            <a:r>
              <a:rPr lang="en-US" altLang="zh-CN" dirty="0" smtClean="0">
                <a:solidFill>
                  <a:srgbClr val="000000"/>
                </a:solidFill>
                <a:latin typeface="STXinwei" panose="02010800040101010101" charset="-122"/>
                <a:ea typeface="STXinwei" panose="02010800040101010101" charset="-122"/>
                <a:cs typeface="STXinwei" panose="02010800040101010101" charset="-122"/>
              </a:rPr>
              <a:t>,</a:t>
            </a:r>
            <a:r>
              <a:rPr lang="zh-CN" altLang="en-US" dirty="0" smtClean="0">
                <a:solidFill>
                  <a:srgbClr val="000000"/>
                </a:solidFill>
                <a:latin typeface="STXinwei" panose="02010800040101010101" charset="-122"/>
                <a:ea typeface="STXinwei" panose="02010800040101010101" charset="-122"/>
                <a:cs typeface="STXinwei" panose="02010800040101010101" charset="-122"/>
              </a:rPr>
              <a:t> </a:t>
            </a:r>
            <a:r>
              <a:rPr lang="zh-CN" altLang="en-US" dirty="0" smtClean="0">
                <a:latin typeface="STXinwei" panose="02010800040101010101" charset="-122"/>
                <a:ea typeface="STXinwei" panose="02010800040101010101" charset="-122"/>
                <a:cs typeface="STXinwei" panose="02010800040101010101" charset="-122"/>
              </a:rPr>
              <a:t>这</a:t>
            </a:r>
            <a:r>
              <a:rPr lang="zh-CN" altLang="en-US" dirty="0">
                <a:latin typeface="STXinwei" panose="02010800040101010101" charset="-122"/>
                <a:ea typeface="STXinwei" panose="02010800040101010101" charset="-122"/>
                <a:cs typeface="STXinwei" panose="02010800040101010101" charset="-122"/>
              </a:rPr>
              <a:t>一</a:t>
            </a:r>
            <a:r>
              <a:rPr lang="zh-CN" altLang="en-US" dirty="0" smtClean="0">
                <a:latin typeface="STXinwei" panose="02010800040101010101" charset="-122"/>
                <a:ea typeface="STXinwei" panose="02010800040101010101" charset="-122"/>
                <a:cs typeface="STXinwei" panose="02010800040101010101" charset="-122"/>
              </a:rPr>
              <a:t>帧还是用的之前的画面</a:t>
            </a:r>
            <a:r>
              <a:rPr lang="en-US" altLang="zh-CN" dirty="0" smtClean="0">
                <a:latin typeface="STXinwei" panose="02010800040101010101" charset="-122"/>
                <a:ea typeface="STXinwei" panose="02010800040101010101" charset="-122"/>
                <a:cs typeface="STXinwei" panose="02010800040101010101" charset="-122"/>
              </a:rPr>
              <a:t>,</a:t>
            </a:r>
            <a:r>
              <a:rPr lang="zh-CN" altLang="en-US" dirty="0" smtClean="0">
                <a:latin typeface="STXinwei" panose="02010800040101010101" charset="-122"/>
                <a:ea typeface="STXinwei" panose="02010800040101010101" charset="-122"/>
                <a:cs typeface="STXinwei" panose="02010800040101010101" charset="-122"/>
              </a:rPr>
              <a:t> 新的图像并没有传输到屏幕上</a:t>
            </a:r>
            <a:r>
              <a:rPr lang="en-US" altLang="zh-CN" dirty="0" smtClean="0">
                <a:latin typeface="STXinwei" panose="02010800040101010101" charset="-122"/>
                <a:ea typeface="STXinwei" panose="02010800040101010101" charset="-122"/>
                <a:cs typeface="STXinwei" panose="02010800040101010101" charset="-122"/>
              </a:rPr>
              <a:t>,</a:t>
            </a:r>
            <a:r>
              <a:rPr lang="zh-CN" altLang="en-US" dirty="0" smtClean="0">
                <a:latin typeface="STXinwei" panose="02010800040101010101" charset="-122"/>
                <a:ea typeface="STXinwei" panose="02010800040101010101" charset="-122"/>
                <a:cs typeface="STXinwei" panose="02010800040101010101" charset="-122"/>
              </a:rPr>
              <a:t> 因为这个</a:t>
            </a:r>
            <a:r>
              <a:rPr lang="en-US" altLang="zh-CN" dirty="0">
                <a:latin typeface="STXinwei" panose="02010800040101010101" charset="-122"/>
                <a:ea typeface="STXinwei" panose="02010800040101010101" charset="-122"/>
                <a:cs typeface="STXinwei" panose="02010800040101010101" charset="-122"/>
              </a:rPr>
              <a:t>Timer</a:t>
            </a:r>
            <a:r>
              <a:rPr lang="zh-CN" altLang="en-US" dirty="0">
                <a:solidFill>
                  <a:srgbClr val="FF0000"/>
                </a:solidFill>
                <a:latin typeface="STXinwei" panose="02010800040101010101" charset="-122"/>
                <a:ea typeface="STXinwei" panose="02010800040101010101" charset="-122"/>
                <a:cs typeface="STXinwei" panose="02010800040101010101" charset="-122"/>
              </a:rPr>
              <a:t>不能保证函数在每一帧最开始执行</a:t>
            </a:r>
            <a:r>
              <a:rPr lang="zh-CN" altLang="en-US" dirty="0" smtClean="0">
                <a:solidFill>
                  <a:srgbClr val="FF0000"/>
                </a:solidFill>
                <a:latin typeface="STXinwei" panose="02010800040101010101" charset="-122"/>
                <a:ea typeface="STXinwei" panose="02010800040101010101" charset="-122"/>
                <a:cs typeface="STXinwei" panose="02010800040101010101" charset="-122"/>
              </a:rPr>
              <a:t>，也保证</a:t>
            </a:r>
            <a:r>
              <a:rPr lang="zh-CN" altLang="en-US" dirty="0">
                <a:solidFill>
                  <a:srgbClr val="FF0000"/>
                </a:solidFill>
                <a:latin typeface="STXinwei" panose="02010800040101010101" charset="-122"/>
                <a:ea typeface="STXinwei" panose="02010800040101010101" charset="-122"/>
                <a:cs typeface="STXinwei" panose="02010800040101010101" charset="-122"/>
              </a:rPr>
              <a:t>不了函数的执行</a:t>
            </a:r>
            <a:r>
              <a:rPr lang="zh-CN" altLang="en-US" dirty="0" smtClean="0">
                <a:solidFill>
                  <a:srgbClr val="FF0000"/>
                </a:solidFill>
                <a:latin typeface="STXinwei" panose="02010800040101010101" charset="-122"/>
                <a:ea typeface="STXinwei" panose="02010800040101010101" charset="-122"/>
                <a:cs typeface="STXinwei" panose="02010800040101010101" charset="-122"/>
              </a:rPr>
              <a:t>频率</a:t>
            </a:r>
            <a:r>
              <a:rPr lang="en-US" altLang="zh-CN" dirty="0" smtClean="0">
                <a:latin typeface="STXinwei" panose="02010800040101010101" charset="-122"/>
                <a:ea typeface="STXinwei" panose="02010800040101010101" charset="-122"/>
                <a:cs typeface="STXinwei" panose="02010800040101010101" charset="-122"/>
              </a:rPr>
              <a:t>(PS:</a:t>
            </a:r>
            <a:r>
              <a:rPr lang="zh-CN" altLang="en-US" dirty="0" smtClean="0">
                <a:latin typeface="STXinwei" panose="02010800040101010101" charset="-122"/>
                <a:ea typeface="STXinwei" panose="02010800040101010101" charset="-122"/>
                <a:cs typeface="STXinwei" panose="02010800040101010101" charset="-122"/>
              </a:rPr>
              <a:t> 异步队列和精度</a:t>
            </a:r>
            <a:r>
              <a:rPr lang="en-US" altLang="zh-CN" dirty="0" smtClean="0">
                <a:latin typeface="STXinwei" panose="02010800040101010101" charset="-122"/>
                <a:ea typeface="STXinwei" panose="02010800040101010101" charset="-122"/>
                <a:cs typeface="STXinwei" panose="02010800040101010101" charset="-122"/>
              </a:rPr>
              <a:t>)</a:t>
            </a:r>
            <a:endParaRPr lang="zh-CN" altLang="en-US" dirty="0">
              <a:latin typeface="STXinwei" panose="02010800040101010101" charset="-122"/>
              <a:ea typeface="STXinwei" panose="02010800040101010101" charset="-122"/>
              <a:cs typeface="STXinwei" panose="02010800040101010101" charset="-122"/>
            </a:endParaRPr>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1"/>
          <a:tile tx="0" ty="0" sx="100000" sy="100000" flip="none" algn="tl"/>
        </a:blipFill>
        <a:effectLst/>
      </p:bgPr>
    </p:bg>
    <p:spTree>
      <p:nvGrpSpPr>
        <p:cNvPr id="1" name=""/>
        <p:cNvGrpSpPr/>
        <p:nvPr/>
      </p:nvGrpSpPr>
      <p:grpSpPr>
        <a:xfrm>
          <a:off x="0" y="0"/>
          <a:ext cx="0" cy="0"/>
          <a:chOff x="0" y="0"/>
          <a:chExt cx="0" cy="0"/>
        </a:xfrm>
      </p:grpSpPr>
      <p:sp>
        <p:nvSpPr>
          <p:cNvPr id="38914" name="文本框 7"/>
          <p:cNvSpPr txBox="1">
            <a:spLocks noChangeArrowheads="1"/>
          </p:cNvSpPr>
          <p:nvPr/>
        </p:nvSpPr>
        <p:spPr bwMode="auto">
          <a:xfrm>
            <a:off x="2351088" y="260351"/>
            <a:ext cx="76327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rgbClr val="8AD0D6"/>
              </a:buClr>
              <a:buSzPct val="80000"/>
              <a:buFont typeface="Wingdings 3" panose="05040102010807070707" charset="2"/>
              <a:buChar char=""/>
              <a:defRPr sz="2000">
                <a:solidFill>
                  <a:schemeClr val="tx1"/>
                </a:solidFill>
                <a:latin typeface="Century Gothic" charset="0"/>
                <a:ea typeface="宋体" charset="-122"/>
              </a:defRPr>
            </a:lvl1pPr>
            <a:lvl2pPr marL="742950" indent="-285750">
              <a:spcBef>
                <a:spcPts val="1000"/>
              </a:spcBef>
              <a:buClr>
                <a:srgbClr val="8AD0D6"/>
              </a:buClr>
              <a:buSzPct val="80000"/>
              <a:buFont typeface="Wingdings 3" panose="05040102010807070707" charset="2"/>
              <a:buChar char=""/>
              <a:defRPr>
                <a:solidFill>
                  <a:schemeClr val="tx1"/>
                </a:solidFill>
                <a:latin typeface="Century Gothic" charset="0"/>
                <a:ea typeface="宋体" charset="-122"/>
              </a:defRPr>
            </a:lvl2pPr>
            <a:lvl3pPr marL="1143000" indent="-228600">
              <a:spcBef>
                <a:spcPts val="1000"/>
              </a:spcBef>
              <a:buClr>
                <a:srgbClr val="8AD0D6"/>
              </a:buClr>
              <a:buSzPct val="80000"/>
              <a:buFont typeface="Wingdings 3" panose="05040102010807070707" charset="2"/>
              <a:buChar char=""/>
              <a:defRPr sz="1600">
                <a:solidFill>
                  <a:schemeClr val="tx1"/>
                </a:solidFill>
                <a:latin typeface="Century Gothic" charset="0"/>
                <a:ea typeface="宋体" charset="-122"/>
              </a:defRPr>
            </a:lvl3pPr>
            <a:lvl4pPr marL="1600200" indent="-228600">
              <a:spcBef>
                <a:spcPts val="1000"/>
              </a:spcBef>
              <a:buClr>
                <a:srgbClr val="8AD0D6"/>
              </a:buClr>
              <a:buSzPct val="80000"/>
              <a:buFont typeface="Wingdings 3" panose="05040102010807070707" charset="2"/>
              <a:buChar char=""/>
              <a:defRPr sz="1400">
                <a:solidFill>
                  <a:schemeClr val="tx1"/>
                </a:solidFill>
                <a:latin typeface="Century Gothic" charset="0"/>
                <a:ea typeface="宋体" charset="-122"/>
              </a:defRPr>
            </a:lvl4pPr>
            <a:lvl5pPr marL="2057400" indent="-228600">
              <a:spcBef>
                <a:spcPts val="1000"/>
              </a:spcBef>
              <a:buClr>
                <a:srgbClr val="8AD0D6"/>
              </a:buClr>
              <a:buSzPct val="80000"/>
              <a:buFont typeface="Wingdings 3" panose="05040102010807070707" charset="2"/>
              <a:buChar char=""/>
              <a:defRPr sz="1400">
                <a:solidFill>
                  <a:schemeClr val="tx1"/>
                </a:solidFill>
                <a:latin typeface="Century Gothic" charset="0"/>
                <a:ea typeface="宋体" charset="-122"/>
              </a:defRPr>
            </a:lvl5pPr>
            <a:lvl6pPr marL="2514600" indent="-228600" eaLnBrk="0" fontAlgn="base" hangingPunct="0">
              <a:spcBef>
                <a:spcPts val="1000"/>
              </a:spcBef>
              <a:spcAft>
                <a:spcPct val="0"/>
              </a:spcAft>
              <a:buClr>
                <a:srgbClr val="8AD0D6"/>
              </a:buClr>
              <a:buSzPct val="80000"/>
              <a:buFont typeface="Wingdings 3" panose="05040102010807070707" charset="2"/>
              <a:buChar char=""/>
              <a:defRPr sz="1400">
                <a:solidFill>
                  <a:schemeClr val="tx1"/>
                </a:solidFill>
                <a:latin typeface="Century Gothic" charset="0"/>
                <a:ea typeface="宋体" charset="-122"/>
              </a:defRPr>
            </a:lvl6pPr>
            <a:lvl7pPr marL="2971800" indent="-228600" eaLnBrk="0" fontAlgn="base" hangingPunct="0">
              <a:spcBef>
                <a:spcPts val="1000"/>
              </a:spcBef>
              <a:spcAft>
                <a:spcPct val="0"/>
              </a:spcAft>
              <a:buClr>
                <a:srgbClr val="8AD0D6"/>
              </a:buClr>
              <a:buSzPct val="80000"/>
              <a:buFont typeface="Wingdings 3" panose="05040102010807070707" charset="2"/>
              <a:buChar char=""/>
              <a:defRPr sz="1400">
                <a:solidFill>
                  <a:schemeClr val="tx1"/>
                </a:solidFill>
                <a:latin typeface="Century Gothic" charset="0"/>
                <a:ea typeface="宋体" charset="-122"/>
              </a:defRPr>
            </a:lvl7pPr>
            <a:lvl8pPr marL="3429000" indent="-228600" eaLnBrk="0" fontAlgn="base" hangingPunct="0">
              <a:spcBef>
                <a:spcPts val="1000"/>
              </a:spcBef>
              <a:spcAft>
                <a:spcPct val="0"/>
              </a:spcAft>
              <a:buClr>
                <a:srgbClr val="8AD0D6"/>
              </a:buClr>
              <a:buSzPct val="80000"/>
              <a:buFont typeface="Wingdings 3" panose="05040102010807070707" charset="2"/>
              <a:buChar char=""/>
              <a:defRPr sz="1400">
                <a:solidFill>
                  <a:schemeClr val="tx1"/>
                </a:solidFill>
                <a:latin typeface="Century Gothic" charset="0"/>
                <a:ea typeface="宋体" charset="-122"/>
              </a:defRPr>
            </a:lvl8pPr>
            <a:lvl9pPr marL="3886200" indent="-228600" eaLnBrk="0" fontAlgn="base" hangingPunct="0">
              <a:spcBef>
                <a:spcPts val="1000"/>
              </a:spcBef>
              <a:spcAft>
                <a:spcPct val="0"/>
              </a:spcAft>
              <a:buClr>
                <a:srgbClr val="8AD0D6"/>
              </a:buClr>
              <a:buSzPct val="80000"/>
              <a:buFont typeface="Wingdings 3" panose="05040102010807070707" charset="2"/>
              <a:buChar char=""/>
              <a:defRPr sz="1400">
                <a:solidFill>
                  <a:schemeClr val="tx1"/>
                </a:solidFill>
                <a:latin typeface="Century Gothic" charset="0"/>
                <a:ea typeface="宋体" charset="-122"/>
              </a:defRPr>
            </a:lvl9pPr>
          </a:lstStyle>
          <a:p>
            <a:pPr eaLnBrk="1" hangingPunct="1">
              <a:spcBef>
                <a:spcPct val="0"/>
              </a:spcBef>
              <a:buClrTx/>
              <a:buSzTx/>
              <a:buFontTx/>
              <a:buNone/>
            </a:pPr>
            <a:r>
              <a:rPr lang="zh-CN" altLang="en-US" sz="2800">
                <a:solidFill>
                  <a:srgbClr val="FF0000"/>
                </a:solidFill>
                <a:latin typeface="华文新魏" panose="02010800040101010101" charset="-122"/>
                <a:ea typeface="华文新魏" panose="02010800040101010101" charset="-122"/>
              </a:rPr>
              <a:t>垂直同步问题 </a:t>
            </a:r>
            <a:r>
              <a:rPr lang="en-US" altLang="zh-CN" sz="2800">
                <a:solidFill>
                  <a:srgbClr val="FF0000"/>
                </a:solidFill>
                <a:latin typeface="华文新魏" panose="02010800040101010101" charset="-122"/>
                <a:ea typeface="华文新魏" panose="02010800040101010101" charset="-122"/>
              </a:rPr>
              <a:t>– </a:t>
            </a:r>
            <a:r>
              <a:rPr lang="zh-CN" altLang="en-US" sz="2800">
                <a:solidFill>
                  <a:srgbClr val="FF0000"/>
                </a:solidFill>
                <a:latin typeface="华文新魏" panose="02010800040101010101" charset="-122"/>
                <a:ea typeface="华文新魏" panose="02010800040101010101" charset="-122"/>
              </a:rPr>
              <a:t>了解</a:t>
            </a:r>
            <a:endParaRPr lang="zh-CN" altLang="en-US" sz="2800">
              <a:solidFill>
                <a:srgbClr val="FF0000"/>
              </a:solidFill>
              <a:latin typeface="华文新魏" panose="02010800040101010101" charset="-122"/>
              <a:ea typeface="华文新魏" panose="02010800040101010101" charset="-122"/>
            </a:endParaRPr>
          </a:p>
        </p:txBody>
      </p:sp>
      <p:sp>
        <p:nvSpPr>
          <p:cNvPr id="38915" name="矩形 6"/>
          <p:cNvSpPr>
            <a:spLocks noChangeArrowheads="1"/>
          </p:cNvSpPr>
          <p:nvPr/>
        </p:nvSpPr>
        <p:spPr bwMode="auto">
          <a:xfrm>
            <a:off x="2424113" y="1017589"/>
            <a:ext cx="7486650" cy="1754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rgbClr val="8AD0D6"/>
              </a:buClr>
              <a:buSzPct val="80000"/>
              <a:buFont typeface="Wingdings 3" panose="05040102010807070707" charset="2"/>
              <a:buChar char=""/>
              <a:defRPr sz="2000">
                <a:solidFill>
                  <a:schemeClr val="tx1"/>
                </a:solidFill>
                <a:latin typeface="Century Gothic" charset="0"/>
                <a:ea typeface="宋体" charset="-122"/>
              </a:defRPr>
            </a:lvl1pPr>
            <a:lvl2pPr marL="742950" indent="-285750">
              <a:spcBef>
                <a:spcPts val="1000"/>
              </a:spcBef>
              <a:buClr>
                <a:srgbClr val="8AD0D6"/>
              </a:buClr>
              <a:buSzPct val="80000"/>
              <a:buFont typeface="Wingdings 3" panose="05040102010807070707" charset="2"/>
              <a:buChar char=""/>
              <a:defRPr>
                <a:solidFill>
                  <a:schemeClr val="tx1"/>
                </a:solidFill>
                <a:latin typeface="Century Gothic" charset="0"/>
                <a:ea typeface="宋体" charset="-122"/>
              </a:defRPr>
            </a:lvl2pPr>
            <a:lvl3pPr marL="1143000" indent="-228600">
              <a:spcBef>
                <a:spcPts val="1000"/>
              </a:spcBef>
              <a:buClr>
                <a:srgbClr val="8AD0D6"/>
              </a:buClr>
              <a:buSzPct val="80000"/>
              <a:buFont typeface="Wingdings 3" panose="05040102010807070707" charset="2"/>
              <a:buChar char=""/>
              <a:defRPr sz="1600">
                <a:solidFill>
                  <a:schemeClr val="tx1"/>
                </a:solidFill>
                <a:latin typeface="Century Gothic" charset="0"/>
                <a:ea typeface="宋体" charset="-122"/>
              </a:defRPr>
            </a:lvl3pPr>
            <a:lvl4pPr marL="1600200" indent="-228600">
              <a:spcBef>
                <a:spcPts val="1000"/>
              </a:spcBef>
              <a:buClr>
                <a:srgbClr val="8AD0D6"/>
              </a:buClr>
              <a:buSzPct val="80000"/>
              <a:buFont typeface="Wingdings 3" panose="05040102010807070707" charset="2"/>
              <a:buChar char=""/>
              <a:defRPr sz="1400">
                <a:solidFill>
                  <a:schemeClr val="tx1"/>
                </a:solidFill>
                <a:latin typeface="Century Gothic" charset="0"/>
                <a:ea typeface="宋体" charset="-122"/>
              </a:defRPr>
            </a:lvl4pPr>
            <a:lvl5pPr marL="2057400" indent="-228600">
              <a:spcBef>
                <a:spcPts val="1000"/>
              </a:spcBef>
              <a:buClr>
                <a:srgbClr val="8AD0D6"/>
              </a:buClr>
              <a:buSzPct val="80000"/>
              <a:buFont typeface="Wingdings 3" panose="05040102010807070707" charset="2"/>
              <a:buChar char=""/>
              <a:defRPr sz="1400">
                <a:solidFill>
                  <a:schemeClr val="tx1"/>
                </a:solidFill>
                <a:latin typeface="Century Gothic" charset="0"/>
                <a:ea typeface="宋体" charset="-122"/>
              </a:defRPr>
            </a:lvl5pPr>
            <a:lvl6pPr marL="2514600" indent="-228600" eaLnBrk="0" fontAlgn="base" hangingPunct="0">
              <a:spcBef>
                <a:spcPts val="1000"/>
              </a:spcBef>
              <a:spcAft>
                <a:spcPct val="0"/>
              </a:spcAft>
              <a:buClr>
                <a:srgbClr val="8AD0D6"/>
              </a:buClr>
              <a:buSzPct val="80000"/>
              <a:buFont typeface="Wingdings 3" panose="05040102010807070707" charset="2"/>
              <a:buChar char=""/>
              <a:defRPr sz="1400">
                <a:solidFill>
                  <a:schemeClr val="tx1"/>
                </a:solidFill>
                <a:latin typeface="Century Gothic" charset="0"/>
                <a:ea typeface="宋体" charset="-122"/>
              </a:defRPr>
            </a:lvl6pPr>
            <a:lvl7pPr marL="2971800" indent="-228600" eaLnBrk="0" fontAlgn="base" hangingPunct="0">
              <a:spcBef>
                <a:spcPts val="1000"/>
              </a:spcBef>
              <a:spcAft>
                <a:spcPct val="0"/>
              </a:spcAft>
              <a:buClr>
                <a:srgbClr val="8AD0D6"/>
              </a:buClr>
              <a:buSzPct val="80000"/>
              <a:buFont typeface="Wingdings 3" panose="05040102010807070707" charset="2"/>
              <a:buChar char=""/>
              <a:defRPr sz="1400">
                <a:solidFill>
                  <a:schemeClr val="tx1"/>
                </a:solidFill>
                <a:latin typeface="Century Gothic" charset="0"/>
                <a:ea typeface="宋体" charset="-122"/>
              </a:defRPr>
            </a:lvl7pPr>
            <a:lvl8pPr marL="3429000" indent="-228600" eaLnBrk="0" fontAlgn="base" hangingPunct="0">
              <a:spcBef>
                <a:spcPts val="1000"/>
              </a:spcBef>
              <a:spcAft>
                <a:spcPct val="0"/>
              </a:spcAft>
              <a:buClr>
                <a:srgbClr val="8AD0D6"/>
              </a:buClr>
              <a:buSzPct val="80000"/>
              <a:buFont typeface="Wingdings 3" panose="05040102010807070707" charset="2"/>
              <a:buChar char=""/>
              <a:defRPr sz="1400">
                <a:solidFill>
                  <a:schemeClr val="tx1"/>
                </a:solidFill>
                <a:latin typeface="Century Gothic" charset="0"/>
                <a:ea typeface="宋体" charset="-122"/>
              </a:defRPr>
            </a:lvl8pPr>
            <a:lvl9pPr marL="3886200" indent="-228600" eaLnBrk="0" fontAlgn="base" hangingPunct="0">
              <a:spcBef>
                <a:spcPts val="1000"/>
              </a:spcBef>
              <a:spcAft>
                <a:spcPct val="0"/>
              </a:spcAft>
              <a:buClr>
                <a:srgbClr val="8AD0D6"/>
              </a:buClr>
              <a:buSzPct val="80000"/>
              <a:buFont typeface="Wingdings 3" panose="05040102010807070707" charset="2"/>
              <a:buChar char=""/>
              <a:defRPr sz="1400">
                <a:solidFill>
                  <a:schemeClr val="tx1"/>
                </a:solidFill>
                <a:latin typeface="Century Gothic" charset="0"/>
                <a:ea typeface="宋体" charset="-122"/>
              </a:defRPr>
            </a:lvl9pPr>
          </a:lstStyle>
          <a:p>
            <a:pPr>
              <a:spcBef>
                <a:spcPct val="0"/>
              </a:spcBef>
              <a:buClrTx/>
              <a:buSzTx/>
              <a:buFontTx/>
              <a:buNone/>
            </a:pPr>
            <a:r>
              <a:rPr lang="zh-CN" altLang="en-US" sz="1800">
                <a:solidFill>
                  <a:srgbClr val="FF0000"/>
                </a:solidFill>
                <a:latin typeface="华文新魏" panose="02010800040101010101" charset="-122"/>
                <a:ea typeface="华文新魏" panose="02010800040101010101" charset="-122"/>
              </a:rPr>
              <a:t>垂直同步：</a:t>
            </a:r>
            <a:endParaRPr lang="en-US" altLang="zh-CN" sz="1800">
              <a:solidFill>
                <a:srgbClr val="FF0000"/>
              </a:solidFill>
              <a:latin typeface="华文新魏" panose="02010800040101010101" charset="-122"/>
              <a:ea typeface="华文新魏" panose="02010800040101010101" charset="-122"/>
            </a:endParaRPr>
          </a:p>
          <a:p>
            <a:pPr>
              <a:spcBef>
                <a:spcPct val="0"/>
              </a:spcBef>
              <a:buClrTx/>
              <a:buSzTx/>
              <a:buFontTx/>
              <a:buNone/>
            </a:pPr>
            <a:endParaRPr lang="zh-CN" altLang="en-US" sz="1800">
              <a:solidFill>
                <a:srgbClr val="FF0000"/>
              </a:solidFill>
              <a:latin typeface="华文新魏" panose="02010800040101010101" charset="-122"/>
              <a:ea typeface="华文新魏" panose="02010800040101010101" charset="-122"/>
            </a:endParaRPr>
          </a:p>
          <a:p>
            <a:pPr>
              <a:spcBef>
                <a:spcPct val="0"/>
              </a:spcBef>
              <a:buClrTx/>
              <a:buSzTx/>
              <a:buFontTx/>
              <a:buNone/>
            </a:pPr>
            <a:r>
              <a:rPr lang="zh-CN" altLang="en-US" sz="1800">
                <a:solidFill>
                  <a:srgbClr val="000000"/>
                </a:solidFill>
                <a:latin typeface="华文新魏" panose="02010800040101010101" charset="-122"/>
                <a:ea typeface="华文新魏" panose="02010800040101010101" charset="-122"/>
              </a:rPr>
              <a:t>如果</a:t>
            </a:r>
            <a:r>
              <a:rPr lang="en-US" altLang="zh-CN" sz="1800">
                <a:solidFill>
                  <a:srgbClr val="000000"/>
                </a:solidFill>
                <a:latin typeface="华文新魏" panose="02010800040101010101" charset="-122"/>
                <a:ea typeface="华文新魏" panose="02010800040101010101" charset="-122"/>
              </a:rPr>
              <a:t>GPU</a:t>
            </a:r>
            <a:r>
              <a:rPr lang="zh-CN" altLang="en-US" sz="1800">
                <a:solidFill>
                  <a:srgbClr val="000000"/>
                </a:solidFill>
                <a:latin typeface="华文新魏" panose="02010800040101010101" charset="-122"/>
                <a:ea typeface="华文新魏" panose="02010800040101010101" charset="-122"/>
              </a:rPr>
              <a:t>渲染出一帧画面的时间比显示器刷新一张画面的时间要短</a:t>
            </a:r>
            <a:r>
              <a:rPr lang="en-US" altLang="zh-CN" sz="1800">
                <a:solidFill>
                  <a:srgbClr val="000000"/>
                </a:solidFill>
                <a:latin typeface="华文新魏" panose="02010800040101010101" charset="-122"/>
                <a:ea typeface="华文新魏" panose="02010800040101010101" charset="-122"/>
              </a:rPr>
              <a:t>(</a:t>
            </a:r>
            <a:r>
              <a:rPr lang="zh-CN" altLang="en-US" sz="1800">
                <a:solidFill>
                  <a:srgbClr val="000000"/>
                </a:solidFill>
                <a:latin typeface="华文新魏" panose="02010800040101010101" charset="-122"/>
                <a:ea typeface="华文新魏" panose="02010800040101010101" charset="-122"/>
              </a:rPr>
              <a:t>更快</a:t>
            </a:r>
            <a:r>
              <a:rPr lang="en-US" altLang="zh-CN" sz="1800">
                <a:solidFill>
                  <a:srgbClr val="000000"/>
                </a:solidFill>
                <a:latin typeface="华文新魏" panose="02010800040101010101" charset="-122"/>
                <a:ea typeface="华文新魏" panose="02010800040101010101" charset="-122"/>
              </a:rPr>
              <a:t>)</a:t>
            </a:r>
            <a:r>
              <a:rPr lang="zh-CN" altLang="en-US" sz="1800">
                <a:solidFill>
                  <a:srgbClr val="000000"/>
                </a:solidFill>
                <a:latin typeface="华文新魏" panose="02010800040101010101" charset="-122"/>
                <a:ea typeface="华文新魏" panose="02010800040101010101" charset="-122"/>
              </a:rPr>
              <a:t>，那么当显示器还没有刷新完一张图片时，</a:t>
            </a:r>
            <a:r>
              <a:rPr lang="en-US" altLang="zh-CN" sz="1800">
                <a:solidFill>
                  <a:srgbClr val="000000"/>
                </a:solidFill>
                <a:latin typeface="华文新魏" panose="02010800040101010101" charset="-122"/>
                <a:ea typeface="华文新魏" panose="02010800040101010101" charset="-122"/>
              </a:rPr>
              <a:t>GPU</a:t>
            </a:r>
            <a:r>
              <a:rPr lang="zh-CN" altLang="en-US" sz="1800">
                <a:solidFill>
                  <a:srgbClr val="000000"/>
                </a:solidFill>
                <a:latin typeface="华文新魏" panose="02010800040101010101" charset="-122"/>
                <a:ea typeface="华文新魏" panose="02010800040101010101" charset="-122"/>
              </a:rPr>
              <a:t>渲染出的另一张图片已经送达，显示器就会停下正在显示的图像，显示新接收的图像，导致画面撕裂</a:t>
            </a:r>
            <a:r>
              <a:rPr lang="en-US" altLang="zh-CN" sz="1800">
                <a:solidFill>
                  <a:srgbClr val="000000"/>
                </a:solidFill>
                <a:latin typeface="华文新魏" panose="02010800040101010101" charset="-122"/>
                <a:ea typeface="华文新魏" panose="02010800040101010101" charset="-122"/>
              </a:rPr>
              <a:t>(ps</a:t>
            </a:r>
            <a:r>
              <a:rPr lang="zh-CN" altLang="en-US" sz="1800">
                <a:solidFill>
                  <a:srgbClr val="000000"/>
                </a:solidFill>
                <a:latin typeface="华文新魏" panose="02010800040101010101" charset="-122"/>
                <a:ea typeface="华文新魏" panose="02010800040101010101" charset="-122"/>
              </a:rPr>
              <a:t>：为了解决该问题，目前有</a:t>
            </a:r>
            <a:r>
              <a:rPr lang="en-US" altLang="zh-CN" sz="1800">
                <a:solidFill>
                  <a:srgbClr val="000000"/>
                </a:solidFill>
                <a:latin typeface="华文新魏" panose="02010800040101010101" charset="-122"/>
                <a:ea typeface="华文新魏" panose="02010800040101010101" charset="-122"/>
              </a:rPr>
              <a:t>G-Sync</a:t>
            </a:r>
            <a:r>
              <a:rPr lang="zh-CN" altLang="en-US" sz="1800">
                <a:solidFill>
                  <a:srgbClr val="000000"/>
                </a:solidFill>
                <a:latin typeface="华文新魏" panose="02010800040101010101" charset="-122"/>
                <a:ea typeface="华文新魏" panose="02010800040101010101" charset="-122"/>
              </a:rPr>
              <a:t>和</a:t>
            </a:r>
            <a:r>
              <a:rPr lang="en-US" altLang="zh-CN" sz="1800">
                <a:solidFill>
                  <a:srgbClr val="000000"/>
                </a:solidFill>
                <a:latin typeface="华文新魏" panose="02010800040101010101" charset="-122"/>
                <a:ea typeface="华文新魏" panose="02010800040101010101" charset="-122"/>
              </a:rPr>
              <a:t>FreeSync</a:t>
            </a:r>
            <a:r>
              <a:rPr lang="zh-CN" altLang="en-US" sz="1800">
                <a:solidFill>
                  <a:srgbClr val="000000"/>
                </a:solidFill>
                <a:latin typeface="华文新魏" panose="02010800040101010101" charset="-122"/>
                <a:ea typeface="华文新魏" panose="02010800040101010101" charset="-122"/>
              </a:rPr>
              <a:t>方案</a:t>
            </a:r>
            <a:r>
              <a:rPr lang="en-US" altLang="zh-CN" sz="1800">
                <a:solidFill>
                  <a:srgbClr val="000000"/>
                </a:solidFill>
                <a:latin typeface="华文新魏" panose="02010800040101010101" charset="-122"/>
                <a:ea typeface="华文新魏" panose="02010800040101010101" charset="-122"/>
              </a:rPr>
              <a:t>)</a:t>
            </a:r>
            <a:endParaRPr lang="zh-CN" altLang="en-US" sz="1800">
              <a:latin typeface="华文新魏" panose="02010800040101010101" charset="-122"/>
              <a:ea typeface="华文新魏" panose="02010800040101010101" charset="-122"/>
            </a:endParaRPr>
          </a:p>
        </p:txBody>
      </p:sp>
      <p:pic>
        <p:nvPicPr>
          <p:cNvPr id="38916" name="图片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295776" y="2852739"/>
            <a:ext cx="3173413" cy="3671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1"/>
          <a:tile tx="0" ty="0" sx="100000" sy="100000" flip="none" algn="tl"/>
        </a:blipFill>
        <a:effectLst/>
      </p:bgPr>
    </p:bg>
    <p:spTree>
      <p:nvGrpSpPr>
        <p:cNvPr id="1" name=""/>
        <p:cNvGrpSpPr/>
        <p:nvPr/>
      </p:nvGrpSpPr>
      <p:grpSpPr>
        <a:xfrm>
          <a:off x="0" y="0"/>
          <a:ext cx="0" cy="0"/>
          <a:chOff x="0" y="0"/>
          <a:chExt cx="0" cy="0"/>
        </a:xfrm>
      </p:grpSpPr>
      <p:sp>
        <p:nvSpPr>
          <p:cNvPr id="39938" name="文本框 7"/>
          <p:cNvSpPr txBox="1">
            <a:spLocks noChangeArrowheads="1"/>
          </p:cNvSpPr>
          <p:nvPr/>
        </p:nvSpPr>
        <p:spPr bwMode="auto">
          <a:xfrm>
            <a:off x="2351088" y="260351"/>
            <a:ext cx="76327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rgbClr val="8AD0D6"/>
              </a:buClr>
              <a:buSzPct val="80000"/>
              <a:buFont typeface="Wingdings 3" panose="05040102010807070707" charset="2"/>
              <a:buChar char=""/>
              <a:defRPr sz="2000">
                <a:solidFill>
                  <a:schemeClr val="tx1"/>
                </a:solidFill>
                <a:latin typeface="Century Gothic" charset="0"/>
                <a:ea typeface="宋体" charset="-122"/>
              </a:defRPr>
            </a:lvl1pPr>
            <a:lvl2pPr marL="742950" indent="-285750">
              <a:spcBef>
                <a:spcPts val="1000"/>
              </a:spcBef>
              <a:buClr>
                <a:srgbClr val="8AD0D6"/>
              </a:buClr>
              <a:buSzPct val="80000"/>
              <a:buFont typeface="Wingdings 3" panose="05040102010807070707" charset="2"/>
              <a:buChar char=""/>
              <a:defRPr>
                <a:solidFill>
                  <a:schemeClr val="tx1"/>
                </a:solidFill>
                <a:latin typeface="Century Gothic" charset="0"/>
                <a:ea typeface="宋体" charset="-122"/>
              </a:defRPr>
            </a:lvl2pPr>
            <a:lvl3pPr marL="1143000" indent="-228600">
              <a:spcBef>
                <a:spcPts val="1000"/>
              </a:spcBef>
              <a:buClr>
                <a:srgbClr val="8AD0D6"/>
              </a:buClr>
              <a:buSzPct val="80000"/>
              <a:buFont typeface="Wingdings 3" panose="05040102010807070707" charset="2"/>
              <a:buChar char=""/>
              <a:defRPr sz="1600">
                <a:solidFill>
                  <a:schemeClr val="tx1"/>
                </a:solidFill>
                <a:latin typeface="Century Gothic" charset="0"/>
                <a:ea typeface="宋体" charset="-122"/>
              </a:defRPr>
            </a:lvl3pPr>
            <a:lvl4pPr marL="1600200" indent="-228600">
              <a:spcBef>
                <a:spcPts val="1000"/>
              </a:spcBef>
              <a:buClr>
                <a:srgbClr val="8AD0D6"/>
              </a:buClr>
              <a:buSzPct val="80000"/>
              <a:buFont typeface="Wingdings 3" panose="05040102010807070707" charset="2"/>
              <a:buChar char=""/>
              <a:defRPr sz="1400">
                <a:solidFill>
                  <a:schemeClr val="tx1"/>
                </a:solidFill>
                <a:latin typeface="Century Gothic" charset="0"/>
                <a:ea typeface="宋体" charset="-122"/>
              </a:defRPr>
            </a:lvl4pPr>
            <a:lvl5pPr marL="2057400" indent="-228600">
              <a:spcBef>
                <a:spcPts val="1000"/>
              </a:spcBef>
              <a:buClr>
                <a:srgbClr val="8AD0D6"/>
              </a:buClr>
              <a:buSzPct val="80000"/>
              <a:buFont typeface="Wingdings 3" panose="05040102010807070707" charset="2"/>
              <a:buChar char=""/>
              <a:defRPr sz="1400">
                <a:solidFill>
                  <a:schemeClr val="tx1"/>
                </a:solidFill>
                <a:latin typeface="Century Gothic" charset="0"/>
                <a:ea typeface="宋体" charset="-122"/>
              </a:defRPr>
            </a:lvl5pPr>
            <a:lvl6pPr marL="2514600" indent="-228600" eaLnBrk="0" fontAlgn="base" hangingPunct="0">
              <a:spcBef>
                <a:spcPts val="1000"/>
              </a:spcBef>
              <a:spcAft>
                <a:spcPct val="0"/>
              </a:spcAft>
              <a:buClr>
                <a:srgbClr val="8AD0D6"/>
              </a:buClr>
              <a:buSzPct val="80000"/>
              <a:buFont typeface="Wingdings 3" panose="05040102010807070707" charset="2"/>
              <a:buChar char=""/>
              <a:defRPr sz="1400">
                <a:solidFill>
                  <a:schemeClr val="tx1"/>
                </a:solidFill>
                <a:latin typeface="Century Gothic" charset="0"/>
                <a:ea typeface="宋体" charset="-122"/>
              </a:defRPr>
            </a:lvl6pPr>
            <a:lvl7pPr marL="2971800" indent="-228600" eaLnBrk="0" fontAlgn="base" hangingPunct="0">
              <a:spcBef>
                <a:spcPts val="1000"/>
              </a:spcBef>
              <a:spcAft>
                <a:spcPct val="0"/>
              </a:spcAft>
              <a:buClr>
                <a:srgbClr val="8AD0D6"/>
              </a:buClr>
              <a:buSzPct val="80000"/>
              <a:buFont typeface="Wingdings 3" panose="05040102010807070707" charset="2"/>
              <a:buChar char=""/>
              <a:defRPr sz="1400">
                <a:solidFill>
                  <a:schemeClr val="tx1"/>
                </a:solidFill>
                <a:latin typeface="Century Gothic" charset="0"/>
                <a:ea typeface="宋体" charset="-122"/>
              </a:defRPr>
            </a:lvl7pPr>
            <a:lvl8pPr marL="3429000" indent="-228600" eaLnBrk="0" fontAlgn="base" hangingPunct="0">
              <a:spcBef>
                <a:spcPts val="1000"/>
              </a:spcBef>
              <a:spcAft>
                <a:spcPct val="0"/>
              </a:spcAft>
              <a:buClr>
                <a:srgbClr val="8AD0D6"/>
              </a:buClr>
              <a:buSzPct val="80000"/>
              <a:buFont typeface="Wingdings 3" panose="05040102010807070707" charset="2"/>
              <a:buChar char=""/>
              <a:defRPr sz="1400">
                <a:solidFill>
                  <a:schemeClr val="tx1"/>
                </a:solidFill>
                <a:latin typeface="Century Gothic" charset="0"/>
                <a:ea typeface="宋体" charset="-122"/>
              </a:defRPr>
            </a:lvl8pPr>
            <a:lvl9pPr marL="3886200" indent="-228600" eaLnBrk="0" fontAlgn="base" hangingPunct="0">
              <a:spcBef>
                <a:spcPts val="1000"/>
              </a:spcBef>
              <a:spcAft>
                <a:spcPct val="0"/>
              </a:spcAft>
              <a:buClr>
                <a:srgbClr val="8AD0D6"/>
              </a:buClr>
              <a:buSzPct val="80000"/>
              <a:buFont typeface="Wingdings 3" panose="05040102010807070707" charset="2"/>
              <a:buChar char=""/>
              <a:defRPr sz="1400">
                <a:solidFill>
                  <a:schemeClr val="tx1"/>
                </a:solidFill>
                <a:latin typeface="Century Gothic" charset="0"/>
                <a:ea typeface="宋体" charset="-122"/>
              </a:defRPr>
            </a:lvl9pPr>
          </a:lstStyle>
          <a:p>
            <a:pPr eaLnBrk="1" hangingPunct="1">
              <a:spcBef>
                <a:spcPct val="0"/>
              </a:spcBef>
              <a:buClrTx/>
              <a:buSzTx/>
              <a:buFontTx/>
              <a:buNone/>
            </a:pPr>
            <a:r>
              <a:rPr lang="zh-CN" altLang="en-US" sz="2800">
                <a:solidFill>
                  <a:srgbClr val="FF0000"/>
                </a:solidFill>
                <a:latin typeface="华文新魏" panose="02010800040101010101" charset="-122"/>
                <a:ea typeface="华文新魏" panose="02010800040101010101" charset="-122"/>
              </a:rPr>
              <a:t>垂直同步问题 </a:t>
            </a:r>
            <a:r>
              <a:rPr lang="en-US" altLang="zh-CN" sz="2800">
                <a:solidFill>
                  <a:srgbClr val="FF0000"/>
                </a:solidFill>
                <a:latin typeface="华文新魏" panose="02010800040101010101" charset="-122"/>
                <a:ea typeface="华文新魏" panose="02010800040101010101" charset="-122"/>
              </a:rPr>
              <a:t>– </a:t>
            </a:r>
            <a:r>
              <a:rPr lang="zh-CN" altLang="en-US" sz="2800">
                <a:solidFill>
                  <a:srgbClr val="FF0000"/>
                </a:solidFill>
                <a:latin typeface="华文新魏" panose="02010800040101010101" charset="-122"/>
                <a:ea typeface="华文新魏" panose="02010800040101010101" charset="-122"/>
              </a:rPr>
              <a:t>了解</a:t>
            </a:r>
            <a:endParaRPr lang="zh-CN" altLang="en-US" sz="2800">
              <a:solidFill>
                <a:srgbClr val="FF0000"/>
              </a:solidFill>
              <a:latin typeface="华文新魏" panose="02010800040101010101" charset="-122"/>
              <a:ea typeface="华文新魏" panose="02010800040101010101" charset="-122"/>
            </a:endParaRPr>
          </a:p>
        </p:txBody>
      </p:sp>
      <p:sp>
        <p:nvSpPr>
          <p:cNvPr id="39939" name="矩形 6"/>
          <p:cNvSpPr>
            <a:spLocks noChangeArrowheads="1"/>
          </p:cNvSpPr>
          <p:nvPr/>
        </p:nvSpPr>
        <p:spPr bwMode="auto">
          <a:xfrm>
            <a:off x="2495550" y="1268413"/>
            <a:ext cx="7488238" cy="5078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rgbClr val="8AD0D6"/>
              </a:buClr>
              <a:buSzPct val="80000"/>
              <a:buFont typeface="Wingdings 3" panose="05040102010807070707" charset="2"/>
              <a:buChar char=""/>
              <a:defRPr sz="2000">
                <a:solidFill>
                  <a:schemeClr val="tx1"/>
                </a:solidFill>
                <a:latin typeface="Century Gothic" charset="0"/>
                <a:ea typeface="宋体" charset="-122"/>
              </a:defRPr>
            </a:lvl1pPr>
            <a:lvl2pPr marL="742950" indent="-285750">
              <a:spcBef>
                <a:spcPts val="1000"/>
              </a:spcBef>
              <a:buClr>
                <a:srgbClr val="8AD0D6"/>
              </a:buClr>
              <a:buSzPct val="80000"/>
              <a:buFont typeface="Wingdings 3" panose="05040102010807070707" charset="2"/>
              <a:buChar char=""/>
              <a:defRPr>
                <a:solidFill>
                  <a:schemeClr val="tx1"/>
                </a:solidFill>
                <a:latin typeface="Century Gothic" charset="0"/>
                <a:ea typeface="宋体" charset="-122"/>
              </a:defRPr>
            </a:lvl2pPr>
            <a:lvl3pPr marL="1143000" indent="-228600">
              <a:spcBef>
                <a:spcPts val="1000"/>
              </a:spcBef>
              <a:buClr>
                <a:srgbClr val="8AD0D6"/>
              </a:buClr>
              <a:buSzPct val="80000"/>
              <a:buFont typeface="Wingdings 3" panose="05040102010807070707" charset="2"/>
              <a:buChar char=""/>
              <a:defRPr sz="1600">
                <a:solidFill>
                  <a:schemeClr val="tx1"/>
                </a:solidFill>
                <a:latin typeface="Century Gothic" charset="0"/>
                <a:ea typeface="宋体" charset="-122"/>
              </a:defRPr>
            </a:lvl3pPr>
            <a:lvl4pPr marL="1600200" indent="-228600">
              <a:spcBef>
                <a:spcPts val="1000"/>
              </a:spcBef>
              <a:buClr>
                <a:srgbClr val="8AD0D6"/>
              </a:buClr>
              <a:buSzPct val="80000"/>
              <a:buFont typeface="Wingdings 3" panose="05040102010807070707" charset="2"/>
              <a:buChar char=""/>
              <a:defRPr sz="1400">
                <a:solidFill>
                  <a:schemeClr val="tx1"/>
                </a:solidFill>
                <a:latin typeface="Century Gothic" charset="0"/>
                <a:ea typeface="宋体" charset="-122"/>
              </a:defRPr>
            </a:lvl4pPr>
            <a:lvl5pPr marL="2057400" indent="-228600">
              <a:spcBef>
                <a:spcPts val="1000"/>
              </a:spcBef>
              <a:buClr>
                <a:srgbClr val="8AD0D6"/>
              </a:buClr>
              <a:buSzPct val="80000"/>
              <a:buFont typeface="Wingdings 3" panose="05040102010807070707" charset="2"/>
              <a:buChar char=""/>
              <a:defRPr sz="1400">
                <a:solidFill>
                  <a:schemeClr val="tx1"/>
                </a:solidFill>
                <a:latin typeface="Century Gothic" charset="0"/>
                <a:ea typeface="宋体" charset="-122"/>
              </a:defRPr>
            </a:lvl5pPr>
            <a:lvl6pPr marL="2514600" indent="-228600" eaLnBrk="0" fontAlgn="base" hangingPunct="0">
              <a:spcBef>
                <a:spcPts val="1000"/>
              </a:spcBef>
              <a:spcAft>
                <a:spcPct val="0"/>
              </a:spcAft>
              <a:buClr>
                <a:srgbClr val="8AD0D6"/>
              </a:buClr>
              <a:buSzPct val="80000"/>
              <a:buFont typeface="Wingdings 3" panose="05040102010807070707" charset="2"/>
              <a:buChar char=""/>
              <a:defRPr sz="1400">
                <a:solidFill>
                  <a:schemeClr val="tx1"/>
                </a:solidFill>
                <a:latin typeface="Century Gothic" charset="0"/>
                <a:ea typeface="宋体" charset="-122"/>
              </a:defRPr>
            </a:lvl6pPr>
            <a:lvl7pPr marL="2971800" indent="-228600" eaLnBrk="0" fontAlgn="base" hangingPunct="0">
              <a:spcBef>
                <a:spcPts val="1000"/>
              </a:spcBef>
              <a:spcAft>
                <a:spcPct val="0"/>
              </a:spcAft>
              <a:buClr>
                <a:srgbClr val="8AD0D6"/>
              </a:buClr>
              <a:buSzPct val="80000"/>
              <a:buFont typeface="Wingdings 3" panose="05040102010807070707" charset="2"/>
              <a:buChar char=""/>
              <a:defRPr sz="1400">
                <a:solidFill>
                  <a:schemeClr val="tx1"/>
                </a:solidFill>
                <a:latin typeface="Century Gothic" charset="0"/>
                <a:ea typeface="宋体" charset="-122"/>
              </a:defRPr>
            </a:lvl7pPr>
            <a:lvl8pPr marL="3429000" indent="-228600" eaLnBrk="0" fontAlgn="base" hangingPunct="0">
              <a:spcBef>
                <a:spcPts val="1000"/>
              </a:spcBef>
              <a:spcAft>
                <a:spcPct val="0"/>
              </a:spcAft>
              <a:buClr>
                <a:srgbClr val="8AD0D6"/>
              </a:buClr>
              <a:buSzPct val="80000"/>
              <a:buFont typeface="Wingdings 3" panose="05040102010807070707" charset="2"/>
              <a:buChar char=""/>
              <a:defRPr sz="1400">
                <a:solidFill>
                  <a:schemeClr val="tx1"/>
                </a:solidFill>
                <a:latin typeface="Century Gothic" charset="0"/>
                <a:ea typeface="宋体" charset="-122"/>
              </a:defRPr>
            </a:lvl8pPr>
            <a:lvl9pPr marL="3886200" indent="-228600" eaLnBrk="0" fontAlgn="base" hangingPunct="0">
              <a:spcBef>
                <a:spcPts val="1000"/>
              </a:spcBef>
              <a:spcAft>
                <a:spcPct val="0"/>
              </a:spcAft>
              <a:buClr>
                <a:srgbClr val="8AD0D6"/>
              </a:buClr>
              <a:buSzPct val="80000"/>
              <a:buFont typeface="Wingdings 3" panose="05040102010807070707" charset="2"/>
              <a:buChar char=""/>
              <a:defRPr sz="1400">
                <a:solidFill>
                  <a:schemeClr val="tx1"/>
                </a:solidFill>
                <a:latin typeface="Century Gothic" charset="0"/>
                <a:ea typeface="宋体" charset="-122"/>
              </a:defRPr>
            </a:lvl9pPr>
          </a:lstStyle>
          <a:p>
            <a:pPr>
              <a:spcBef>
                <a:spcPct val="0"/>
              </a:spcBef>
              <a:buClrTx/>
              <a:buSzTx/>
              <a:buFontTx/>
              <a:buNone/>
            </a:pPr>
            <a:r>
              <a:rPr lang="en-US" altLang="zh-CN" sz="1800">
                <a:solidFill>
                  <a:srgbClr val="FF0000"/>
                </a:solidFill>
                <a:latin typeface="华文新魏" panose="02010800040101010101" charset="-122"/>
                <a:ea typeface="华文新魏" panose="02010800040101010101" charset="-122"/>
              </a:rPr>
              <a:t>V-SYNC</a:t>
            </a:r>
            <a:r>
              <a:rPr lang="zh-CN" altLang="en-US" sz="1800">
                <a:solidFill>
                  <a:srgbClr val="FF0000"/>
                </a:solidFill>
                <a:latin typeface="华文新魏" panose="02010800040101010101" charset="-122"/>
                <a:ea typeface="华文新魏" panose="02010800040101010101" charset="-122"/>
              </a:rPr>
              <a:t>：</a:t>
            </a:r>
            <a:r>
              <a:rPr lang="en-US" altLang="zh-CN" sz="1800">
                <a:latin typeface="华文新魏" panose="02010800040101010101" charset="-122"/>
                <a:ea typeface="华文新魏" panose="02010800040101010101" charset="-122"/>
              </a:rPr>
              <a:t>pc</a:t>
            </a:r>
            <a:r>
              <a:rPr lang="zh-CN" altLang="en-US" sz="1800">
                <a:latin typeface="华文新魏" panose="02010800040101010101" charset="-122"/>
                <a:ea typeface="华文新魏" panose="02010800040101010101" charset="-122"/>
              </a:rPr>
              <a:t>游戏中解决这个问题的方法是开启垂直同步</a:t>
            </a:r>
            <a:r>
              <a:rPr lang="en-US" altLang="zh-CN" sz="1800">
                <a:latin typeface="华文新魏" panose="02010800040101010101" charset="-122"/>
                <a:ea typeface="华文新魏" panose="02010800040101010101" charset="-122"/>
              </a:rPr>
              <a:t>(v-sync)</a:t>
            </a:r>
            <a:r>
              <a:rPr lang="zh-CN" altLang="en-US" sz="1800">
                <a:latin typeface="华文新魏" panose="02010800040101010101" charset="-122"/>
                <a:ea typeface="华文新魏" panose="02010800040101010101" charset="-122"/>
              </a:rPr>
              <a:t>，也就是让</a:t>
            </a:r>
            <a:r>
              <a:rPr lang="en-US" altLang="zh-CN" sz="1800">
                <a:latin typeface="华文新魏" panose="02010800040101010101" charset="-122"/>
                <a:ea typeface="华文新魏" panose="02010800040101010101" charset="-122"/>
              </a:rPr>
              <a:t>GPU</a:t>
            </a:r>
            <a:r>
              <a:rPr lang="zh-CN" altLang="en-US" sz="1800">
                <a:latin typeface="华文新魏" panose="02010800040101010101" charset="-122"/>
                <a:ea typeface="华文新魏" panose="02010800040101010101" charset="-122"/>
              </a:rPr>
              <a:t>妥协，</a:t>
            </a:r>
            <a:r>
              <a:rPr lang="en-US" altLang="zh-CN" sz="1800">
                <a:latin typeface="华文新魏" panose="02010800040101010101" charset="-122"/>
                <a:ea typeface="华文新魏" panose="02010800040101010101" charset="-122"/>
              </a:rPr>
              <a:t>GPU</a:t>
            </a:r>
            <a:r>
              <a:rPr lang="zh-CN" altLang="en-US" sz="1800">
                <a:latin typeface="华文新魏" panose="02010800040101010101" charset="-122"/>
                <a:ea typeface="华文新魏" panose="02010800040101010101" charset="-122"/>
              </a:rPr>
              <a:t>渲染图片必须在屏幕两次刷新之间，且必须等待屏幕发出的垂直同步信号。但这样同样也是要付出代价的：降低了</a:t>
            </a:r>
            <a:r>
              <a:rPr lang="en-US" altLang="zh-CN" sz="1800">
                <a:latin typeface="华文新魏" panose="02010800040101010101" charset="-122"/>
                <a:ea typeface="华文新魏" panose="02010800040101010101" charset="-122"/>
              </a:rPr>
              <a:t>GPU</a:t>
            </a:r>
            <a:r>
              <a:rPr lang="zh-CN" altLang="en-US" sz="1800">
                <a:latin typeface="华文新魏" panose="02010800040101010101" charset="-122"/>
                <a:ea typeface="华文新魏" panose="02010800040101010101" charset="-122"/>
              </a:rPr>
              <a:t>的输出频率，也就降低了画面的帧数。以至于你在玩需要高帧数运行的游戏时</a:t>
            </a:r>
            <a:r>
              <a:rPr lang="en-US" altLang="zh-CN" sz="1800">
                <a:latin typeface="华文新魏" panose="02010800040101010101" charset="-122"/>
                <a:ea typeface="华文新魏" panose="02010800040101010101" charset="-122"/>
              </a:rPr>
              <a:t>(</a:t>
            </a:r>
            <a:r>
              <a:rPr lang="zh-CN" altLang="en-US" sz="1800">
                <a:latin typeface="华文新魏" panose="02010800040101010101" charset="-122"/>
                <a:ea typeface="华文新魏" panose="02010800040101010101" charset="-122"/>
              </a:rPr>
              <a:t>比如竞速、第一人称射击</a:t>
            </a:r>
            <a:r>
              <a:rPr lang="en-US" altLang="zh-CN" sz="1800">
                <a:latin typeface="华文新魏" panose="02010800040101010101" charset="-122"/>
                <a:ea typeface="华文新魏" panose="02010800040101010101" charset="-122"/>
              </a:rPr>
              <a:t>)</a:t>
            </a:r>
            <a:r>
              <a:rPr lang="zh-CN" altLang="en-US" sz="1800">
                <a:latin typeface="华文新魏" panose="02010800040101010101" charset="-122"/>
                <a:ea typeface="华文新魏" panose="02010800040101010101" charset="-122"/>
              </a:rPr>
              <a:t>感觉到“卡” 。</a:t>
            </a:r>
            <a:endParaRPr lang="en-US" altLang="zh-CN" sz="1800">
              <a:latin typeface="华文新魏" panose="02010800040101010101" charset="-122"/>
              <a:ea typeface="华文新魏" panose="02010800040101010101" charset="-122"/>
            </a:endParaRPr>
          </a:p>
          <a:p>
            <a:pPr>
              <a:spcBef>
                <a:spcPct val="0"/>
              </a:spcBef>
              <a:buClrTx/>
              <a:buSzTx/>
              <a:buFontTx/>
              <a:buNone/>
            </a:pPr>
            <a:endParaRPr lang="zh-CN" altLang="en-US" sz="1800">
              <a:latin typeface="华文新魏" panose="02010800040101010101" charset="-122"/>
              <a:ea typeface="华文新魏" panose="02010800040101010101" charset="-122"/>
            </a:endParaRPr>
          </a:p>
          <a:p>
            <a:pPr>
              <a:spcBef>
                <a:spcPct val="0"/>
              </a:spcBef>
              <a:buClrTx/>
              <a:buSzTx/>
              <a:buFontTx/>
              <a:buNone/>
            </a:pPr>
            <a:r>
              <a:rPr lang="en-US" altLang="zh-CN" sz="1800">
                <a:solidFill>
                  <a:srgbClr val="FF0000"/>
                </a:solidFill>
                <a:latin typeface="华文新魏" panose="02010800040101010101" charset="-122"/>
                <a:ea typeface="华文新魏" panose="02010800040101010101" charset="-122"/>
              </a:rPr>
              <a:t>G-SYNC </a:t>
            </a:r>
            <a:r>
              <a:rPr lang="zh-CN" altLang="en-US" sz="1800">
                <a:solidFill>
                  <a:srgbClr val="FF0000"/>
                </a:solidFill>
                <a:latin typeface="华文新魏" panose="02010800040101010101" charset="-122"/>
                <a:ea typeface="华文新魏" panose="02010800040101010101" charset="-122"/>
              </a:rPr>
              <a:t>：</a:t>
            </a:r>
            <a:r>
              <a:rPr lang="zh-CN" altLang="en-US" sz="1800">
                <a:latin typeface="华文新魏" panose="02010800040101010101" charset="-122"/>
                <a:ea typeface="华文新魏" panose="02010800040101010101" charset="-122"/>
              </a:rPr>
              <a:t> 该技术在显示器中内置一枚可与硬件直接通讯的芯片，这枚自带缓存的芯片可以协调显示器与</a:t>
            </a:r>
            <a:r>
              <a:rPr lang="en-US" altLang="zh-CN" sz="1800">
                <a:latin typeface="华文新魏" panose="02010800040101010101" charset="-122"/>
                <a:ea typeface="华文新魏" panose="02010800040101010101" charset="-122"/>
              </a:rPr>
              <a:t>GPU </a:t>
            </a:r>
            <a:r>
              <a:rPr lang="zh-CN" altLang="en-US" sz="1800">
                <a:latin typeface="华文新魏" panose="02010800040101010101" charset="-122"/>
                <a:ea typeface="华文新魏" panose="02010800040101010101" charset="-122"/>
              </a:rPr>
              <a:t>之间的数据同步。通过</a:t>
            </a:r>
            <a:r>
              <a:rPr lang="en-US" altLang="zh-CN" sz="1800">
                <a:latin typeface="华文新魏" panose="02010800040101010101" charset="-122"/>
                <a:ea typeface="华文新魏" panose="02010800040101010101" charset="-122"/>
              </a:rPr>
              <a:t>G-SYNC</a:t>
            </a:r>
            <a:r>
              <a:rPr lang="zh-CN" altLang="en-US" sz="1800">
                <a:latin typeface="华文新魏" panose="02010800040101010101" charset="-122"/>
                <a:ea typeface="华文新魏" panose="02010800040101010101" charset="-122"/>
              </a:rPr>
              <a:t>芯片的控制，显示器的刷新延迟将可以与</a:t>
            </a:r>
            <a:r>
              <a:rPr lang="en-US" altLang="zh-CN" sz="1800">
                <a:latin typeface="华文新魏" panose="02010800040101010101" charset="-122"/>
                <a:ea typeface="华文新魏" panose="02010800040101010101" charset="-122"/>
              </a:rPr>
              <a:t>GPU</a:t>
            </a:r>
            <a:r>
              <a:rPr lang="zh-CN" altLang="en-US" sz="1800">
                <a:latin typeface="华文新魏" panose="02010800040101010101" charset="-122"/>
                <a:ea typeface="华文新魏" panose="02010800040101010101" charset="-122"/>
              </a:rPr>
              <a:t>帧输出延迟保持完全一致，支持</a:t>
            </a:r>
            <a:r>
              <a:rPr lang="en-US" altLang="zh-CN" sz="1800">
                <a:latin typeface="华文新魏" panose="02010800040101010101" charset="-122"/>
                <a:ea typeface="华文新魏" panose="02010800040101010101" charset="-122"/>
              </a:rPr>
              <a:t>G-SYNC</a:t>
            </a:r>
            <a:r>
              <a:rPr lang="zh-CN" altLang="en-US" sz="1800">
                <a:latin typeface="华文新魏" panose="02010800040101010101" charset="-122"/>
                <a:ea typeface="华文新魏" panose="02010800040101010101" charset="-122"/>
              </a:rPr>
              <a:t>技术的显示器会根据</a:t>
            </a:r>
            <a:r>
              <a:rPr lang="en-US" altLang="zh-CN" sz="1800">
                <a:latin typeface="华文新魏" panose="02010800040101010101" charset="-122"/>
                <a:ea typeface="华文新魏" panose="02010800040101010101" charset="-122"/>
              </a:rPr>
              <a:t>GPU</a:t>
            </a:r>
            <a:r>
              <a:rPr lang="zh-CN" altLang="en-US" sz="1800">
                <a:latin typeface="华文新魏" panose="02010800040101010101" charset="-122"/>
                <a:ea typeface="华文新魏" panose="02010800040101010101" charset="-122"/>
              </a:rPr>
              <a:t>当前的性能水平自动调节刷新率</a:t>
            </a:r>
            <a:endParaRPr lang="en-US" altLang="zh-CN" sz="1800">
              <a:latin typeface="华文新魏" panose="02010800040101010101" charset="-122"/>
              <a:ea typeface="华文新魏" panose="02010800040101010101" charset="-122"/>
            </a:endParaRPr>
          </a:p>
          <a:p>
            <a:pPr>
              <a:spcBef>
                <a:spcPct val="0"/>
              </a:spcBef>
              <a:buClrTx/>
              <a:buSzTx/>
              <a:buFontTx/>
              <a:buNone/>
            </a:pPr>
            <a:endParaRPr lang="en-US" altLang="zh-CN" sz="1800">
              <a:latin typeface="华文新魏" panose="02010800040101010101" charset="-122"/>
              <a:ea typeface="华文新魏" panose="02010800040101010101" charset="-122"/>
            </a:endParaRPr>
          </a:p>
          <a:p>
            <a:pPr>
              <a:spcBef>
                <a:spcPct val="0"/>
              </a:spcBef>
              <a:buClrTx/>
              <a:buSzTx/>
              <a:buFontTx/>
              <a:buNone/>
            </a:pPr>
            <a:r>
              <a:rPr lang="zh-CN" altLang="en-US" sz="1800">
                <a:latin typeface="华文新魏" panose="02010800040101010101" charset="-122"/>
                <a:ea typeface="华文新魏" panose="02010800040101010101" charset="-122"/>
              </a:rPr>
              <a:t>参考：</a:t>
            </a:r>
            <a:r>
              <a:rPr lang="en-US" altLang="zh-CN" sz="1800">
                <a:latin typeface="华文新魏" panose="02010800040101010101" charset="-122"/>
                <a:ea typeface="华文新魏" panose="02010800040101010101" charset="-122"/>
              </a:rPr>
              <a:t> </a:t>
            </a:r>
            <a:r>
              <a:rPr lang="en-US" altLang="zh-CN" sz="1800">
                <a:latin typeface="华文新魏" panose="02010800040101010101" charset="-122"/>
                <a:ea typeface="华文新魏" panose="02010800040101010101" charset="-122"/>
                <a:hlinkClick r:id="rId2"/>
              </a:rPr>
              <a:t>http://baike.baidu.com/link?url=I0NXn2IXsqeGWFBIbH4ehDjDIuiwl4U-yhEFCGHGK-DAudPS8GR-aLDOtfpCevWXgidxXAfU7ZGjSNMuyStZla</a:t>
            </a:r>
            <a:endParaRPr lang="en-US" altLang="zh-CN" sz="1800">
              <a:latin typeface="华文新魏" panose="02010800040101010101" charset="-122"/>
              <a:ea typeface="华文新魏" panose="02010800040101010101" charset="-122"/>
            </a:endParaRPr>
          </a:p>
          <a:p>
            <a:pPr>
              <a:spcBef>
                <a:spcPct val="0"/>
              </a:spcBef>
              <a:buClrTx/>
              <a:buSzTx/>
              <a:buFontTx/>
              <a:buNone/>
            </a:pPr>
            <a:endParaRPr lang="en-US" altLang="zh-CN" sz="1800">
              <a:latin typeface="华文新魏" panose="02010800040101010101" charset="-122"/>
              <a:ea typeface="华文新魏" panose="02010800040101010101" charset="-122"/>
            </a:endParaRPr>
          </a:p>
          <a:p>
            <a:pPr>
              <a:spcBef>
                <a:spcPct val="0"/>
              </a:spcBef>
              <a:buClrTx/>
              <a:buSzTx/>
              <a:buFontTx/>
              <a:buNone/>
            </a:pPr>
            <a:r>
              <a:rPr lang="en-US" altLang="zh-CN" sz="1800">
                <a:latin typeface="华文新魏" panose="02010800040101010101" charset="-122"/>
                <a:ea typeface="华文新魏" panose="02010800040101010101" charset="-122"/>
                <a:hlinkClick r:id="rId3"/>
              </a:rPr>
              <a:t>http://baike.baidu.com/link?url=6eviPBR3k7lUr87pXxWa3vZmJdxYGuRuTqYBwUY6keQA6OnuKZspcPrulaDzMtVcnd4MaLX_Hu2USVBXoSEwfa</a:t>
            </a:r>
            <a:endParaRPr lang="en-US" altLang="zh-CN" sz="1800">
              <a:latin typeface="华文新魏" panose="02010800040101010101" charset="-122"/>
              <a:ea typeface="华文新魏" panose="02010800040101010101" charset="-122"/>
            </a:endParaRPr>
          </a:p>
          <a:p>
            <a:pPr>
              <a:spcBef>
                <a:spcPct val="0"/>
              </a:spcBef>
              <a:buClrTx/>
              <a:buSzTx/>
              <a:buFontTx/>
              <a:buNone/>
            </a:pPr>
            <a:endParaRPr lang="zh-CN" altLang="en-US" sz="1800">
              <a:latin typeface="华文新魏" panose="02010800040101010101" charset="-122"/>
              <a:ea typeface="华文新魏" panose="02010800040101010101"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bg>
      <p:bgPr>
        <a:blipFill>
          <a:blip r:embed="rId1"/>
          <a:tile tx="0" ty="0" sx="100000" sy="100000" flip="none" algn="tl"/>
        </a:blipFill>
        <a:effectLst/>
      </p:bgPr>
    </p:bg>
    <p:spTree>
      <p:nvGrpSpPr>
        <p:cNvPr id="1" name=""/>
        <p:cNvGrpSpPr/>
        <p:nvPr/>
      </p:nvGrpSpPr>
      <p:grpSpPr>
        <a:xfrm>
          <a:off x="0" y="0"/>
          <a:ext cx="0" cy="0"/>
          <a:chOff x="0" y="0"/>
          <a:chExt cx="0" cy="0"/>
        </a:xfrm>
      </p:grpSpPr>
      <p:sp>
        <p:nvSpPr>
          <p:cNvPr id="40962" name="文本框 7"/>
          <p:cNvSpPr txBox="1">
            <a:spLocks noChangeArrowheads="1"/>
          </p:cNvSpPr>
          <p:nvPr/>
        </p:nvSpPr>
        <p:spPr bwMode="auto">
          <a:xfrm>
            <a:off x="2279650" y="260351"/>
            <a:ext cx="76327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rgbClr val="8AD0D6"/>
              </a:buClr>
              <a:buSzPct val="80000"/>
              <a:buFont typeface="Wingdings 3" panose="05040102010807070707" charset="2"/>
              <a:buChar char=""/>
              <a:defRPr sz="2000">
                <a:solidFill>
                  <a:schemeClr val="tx1"/>
                </a:solidFill>
                <a:latin typeface="Century Gothic" charset="0"/>
                <a:ea typeface="宋体" charset="-122"/>
              </a:defRPr>
            </a:lvl1pPr>
            <a:lvl2pPr marL="742950" indent="-285750">
              <a:spcBef>
                <a:spcPts val="1000"/>
              </a:spcBef>
              <a:buClr>
                <a:srgbClr val="8AD0D6"/>
              </a:buClr>
              <a:buSzPct val="80000"/>
              <a:buFont typeface="Wingdings 3" panose="05040102010807070707" charset="2"/>
              <a:buChar char=""/>
              <a:defRPr>
                <a:solidFill>
                  <a:schemeClr val="tx1"/>
                </a:solidFill>
                <a:latin typeface="Century Gothic" charset="0"/>
                <a:ea typeface="宋体" charset="-122"/>
              </a:defRPr>
            </a:lvl2pPr>
            <a:lvl3pPr marL="1143000" indent="-228600">
              <a:spcBef>
                <a:spcPts val="1000"/>
              </a:spcBef>
              <a:buClr>
                <a:srgbClr val="8AD0D6"/>
              </a:buClr>
              <a:buSzPct val="80000"/>
              <a:buFont typeface="Wingdings 3" panose="05040102010807070707" charset="2"/>
              <a:buChar char=""/>
              <a:defRPr sz="1600">
                <a:solidFill>
                  <a:schemeClr val="tx1"/>
                </a:solidFill>
                <a:latin typeface="Century Gothic" charset="0"/>
                <a:ea typeface="宋体" charset="-122"/>
              </a:defRPr>
            </a:lvl3pPr>
            <a:lvl4pPr marL="1600200" indent="-228600">
              <a:spcBef>
                <a:spcPts val="1000"/>
              </a:spcBef>
              <a:buClr>
                <a:srgbClr val="8AD0D6"/>
              </a:buClr>
              <a:buSzPct val="80000"/>
              <a:buFont typeface="Wingdings 3" panose="05040102010807070707" charset="2"/>
              <a:buChar char=""/>
              <a:defRPr sz="1400">
                <a:solidFill>
                  <a:schemeClr val="tx1"/>
                </a:solidFill>
                <a:latin typeface="Century Gothic" charset="0"/>
                <a:ea typeface="宋体" charset="-122"/>
              </a:defRPr>
            </a:lvl4pPr>
            <a:lvl5pPr marL="2057400" indent="-228600">
              <a:spcBef>
                <a:spcPts val="1000"/>
              </a:spcBef>
              <a:buClr>
                <a:srgbClr val="8AD0D6"/>
              </a:buClr>
              <a:buSzPct val="80000"/>
              <a:buFont typeface="Wingdings 3" panose="05040102010807070707" charset="2"/>
              <a:buChar char=""/>
              <a:defRPr sz="1400">
                <a:solidFill>
                  <a:schemeClr val="tx1"/>
                </a:solidFill>
                <a:latin typeface="Century Gothic" charset="0"/>
                <a:ea typeface="宋体" charset="-122"/>
              </a:defRPr>
            </a:lvl5pPr>
            <a:lvl6pPr marL="2514600" indent="-228600" eaLnBrk="0" fontAlgn="base" hangingPunct="0">
              <a:spcBef>
                <a:spcPts val="1000"/>
              </a:spcBef>
              <a:spcAft>
                <a:spcPct val="0"/>
              </a:spcAft>
              <a:buClr>
                <a:srgbClr val="8AD0D6"/>
              </a:buClr>
              <a:buSzPct val="80000"/>
              <a:buFont typeface="Wingdings 3" panose="05040102010807070707" charset="2"/>
              <a:buChar char=""/>
              <a:defRPr sz="1400">
                <a:solidFill>
                  <a:schemeClr val="tx1"/>
                </a:solidFill>
                <a:latin typeface="Century Gothic" charset="0"/>
                <a:ea typeface="宋体" charset="-122"/>
              </a:defRPr>
            </a:lvl6pPr>
            <a:lvl7pPr marL="2971800" indent="-228600" eaLnBrk="0" fontAlgn="base" hangingPunct="0">
              <a:spcBef>
                <a:spcPts val="1000"/>
              </a:spcBef>
              <a:spcAft>
                <a:spcPct val="0"/>
              </a:spcAft>
              <a:buClr>
                <a:srgbClr val="8AD0D6"/>
              </a:buClr>
              <a:buSzPct val="80000"/>
              <a:buFont typeface="Wingdings 3" panose="05040102010807070707" charset="2"/>
              <a:buChar char=""/>
              <a:defRPr sz="1400">
                <a:solidFill>
                  <a:schemeClr val="tx1"/>
                </a:solidFill>
                <a:latin typeface="Century Gothic" charset="0"/>
                <a:ea typeface="宋体" charset="-122"/>
              </a:defRPr>
            </a:lvl7pPr>
            <a:lvl8pPr marL="3429000" indent="-228600" eaLnBrk="0" fontAlgn="base" hangingPunct="0">
              <a:spcBef>
                <a:spcPts val="1000"/>
              </a:spcBef>
              <a:spcAft>
                <a:spcPct val="0"/>
              </a:spcAft>
              <a:buClr>
                <a:srgbClr val="8AD0D6"/>
              </a:buClr>
              <a:buSzPct val="80000"/>
              <a:buFont typeface="Wingdings 3" panose="05040102010807070707" charset="2"/>
              <a:buChar char=""/>
              <a:defRPr sz="1400">
                <a:solidFill>
                  <a:schemeClr val="tx1"/>
                </a:solidFill>
                <a:latin typeface="Century Gothic" charset="0"/>
                <a:ea typeface="宋体" charset="-122"/>
              </a:defRPr>
            </a:lvl8pPr>
            <a:lvl9pPr marL="3886200" indent="-228600" eaLnBrk="0" fontAlgn="base" hangingPunct="0">
              <a:spcBef>
                <a:spcPts val="1000"/>
              </a:spcBef>
              <a:spcAft>
                <a:spcPct val="0"/>
              </a:spcAft>
              <a:buClr>
                <a:srgbClr val="8AD0D6"/>
              </a:buClr>
              <a:buSzPct val="80000"/>
              <a:buFont typeface="Wingdings 3" panose="05040102010807070707" charset="2"/>
              <a:buChar char=""/>
              <a:defRPr sz="1400">
                <a:solidFill>
                  <a:schemeClr val="tx1"/>
                </a:solidFill>
                <a:latin typeface="Century Gothic" charset="0"/>
                <a:ea typeface="宋体" charset="-122"/>
              </a:defRPr>
            </a:lvl9pPr>
          </a:lstStyle>
          <a:p>
            <a:pPr>
              <a:spcBef>
                <a:spcPct val="0"/>
              </a:spcBef>
              <a:buClrTx/>
              <a:buSzTx/>
              <a:buFontTx/>
              <a:buNone/>
            </a:pPr>
            <a:r>
              <a:rPr lang="en-US" altLang="zh-CN" sz="2800" dirty="0" err="1">
                <a:solidFill>
                  <a:srgbClr val="FF0000"/>
                </a:solidFill>
                <a:latin typeface="华文新魏" panose="02010800040101010101" charset="-122"/>
                <a:ea typeface="华文新魏" panose="02010800040101010101" charset="-122"/>
              </a:rPr>
              <a:t>requestAnimationFrame</a:t>
            </a:r>
            <a:endParaRPr lang="en-US" altLang="zh-CN" sz="2800" dirty="0">
              <a:solidFill>
                <a:srgbClr val="FF0000"/>
              </a:solidFill>
              <a:latin typeface="华文新魏" panose="02010800040101010101" charset="-122"/>
              <a:ea typeface="华文新魏" panose="02010800040101010101" charset="-122"/>
            </a:endParaRPr>
          </a:p>
        </p:txBody>
      </p:sp>
      <p:sp>
        <p:nvSpPr>
          <p:cNvPr id="40963" name="矩形 1"/>
          <p:cNvSpPr>
            <a:spLocks noChangeArrowheads="1"/>
          </p:cNvSpPr>
          <p:nvPr/>
        </p:nvSpPr>
        <p:spPr bwMode="auto">
          <a:xfrm>
            <a:off x="2368550" y="1039814"/>
            <a:ext cx="8064500" cy="36009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rgbClr val="8AD0D6"/>
              </a:buClr>
              <a:buSzPct val="80000"/>
              <a:buFont typeface="Wingdings 3" panose="05040102010807070707" charset="2"/>
              <a:buChar char=""/>
              <a:defRPr sz="2000">
                <a:solidFill>
                  <a:schemeClr val="tx1"/>
                </a:solidFill>
                <a:latin typeface="Century Gothic" charset="0"/>
                <a:ea typeface="宋体" charset="-122"/>
              </a:defRPr>
            </a:lvl1pPr>
            <a:lvl2pPr marL="742950" indent="-285750">
              <a:spcBef>
                <a:spcPts val="1000"/>
              </a:spcBef>
              <a:buClr>
                <a:srgbClr val="8AD0D6"/>
              </a:buClr>
              <a:buSzPct val="80000"/>
              <a:buFont typeface="Wingdings 3" panose="05040102010807070707" charset="2"/>
              <a:buChar char=""/>
              <a:defRPr>
                <a:solidFill>
                  <a:schemeClr val="tx1"/>
                </a:solidFill>
                <a:latin typeface="Century Gothic" charset="0"/>
                <a:ea typeface="宋体" charset="-122"/>
              </a:defRPr>
            </a:lvl2pPr>
            <a:lvl3pPr marL="1143000" indent="-228600">
              <a:spcBef>
                <a:spcPts val="1000"/>
              </a:spcBef>
              <a:buClr>
                <a:srgbClr val="8AD0D6"/>
              </a:buClr>
              <a:buSzPct val="80000"/>
              <a:buFont typeface="Wingdings 3" panose="05040102010807070707" charset="2"/>
              <a:buChar char=""/>
              <a:defRPr sz="1600">
                <a:solidFill>
                  <a:schemeClr val="tx1"/>
                </a:solidFill>
                <a:latin typeface="Century Gothic" charset="0"/>
                <a:ea typeface="宋体" charset="-122"/>
              </a:defRPr>
            </a:lvl3pPr>
            <a:lvl4pPr marL="1600200" indent="-228600">
              <a:spcBef>
                <a:spcPts val="1000"/>
              </a:spcBef>
              <a:buClr>
                <a:srgbClr val="8AD0D6"/>
              </a:buClr>
              <a:buSzPct val="80000"/>
              <a:buFont typeface="Wingdings 3" panose="05040102010807070707" charset="2"/>
              <a:buChar char=""/>
              <a:defRPr sz="1400">
                <a:solidFill>
                  <a:schemeClr val="tx1"/>
                </a:solidFill>
                <a:latin typeface="Century Gothic" charset="0"/>
                <a:ea typeface="宋体" charset="-122"/>
              </a:defRPr>
            </a:lvl4pPr>
            <a:lvl5pPr marL="2057400" indent="-228600">
              <a:spcBef>
                <a:spcPts val="1000"/>
              </a:spcBef>
              <a:buClr>
                <a:srgbClr val="8AD0D6"/>
              </a:buClr>
              <a:buSzPct val="80000"/>
              <a:buFont typeface="Wingdings 3" panose="05040102010807070707" charset="2"/>
              <a:buChar char=""/>
              <a:defRPr sz="1400">
                <a:solidFill>
                  <a:schemeClr val="tx1"/>
                </a:solidFill>
                <a:latin typeface="Century Gothic" charset="0"/>
                <a:ea typeface="宋体" charset="-122"/>
              </a:defRPr>
            </a:lvl5pPr>
            <a:lvl6pPr marL="2514600" indent="-228600" eaLnBrk="0" fontAlgn="base" hangingPunct="0">
              <a:spcBef>
                <a:spcPts val="1000"/>
              </a:spcBef>
              <a:spcAft>
                <a:spcPct val="0"/>
              </a:spcAft>
              <a:buClr>
                <a:srgbClr val="8AD0D6"/>
              </a:buClr>
              <a:buSzPct val="80000"/>
              <a:buFont typeface="Wingdings 3" panose="05040102010807070707" charset="2"/>
              <a:buChar char=""/>
              <a:defRPr sz="1400">
                <a:solidFill>
                  <a:schemeClr val="tx1"/>
                </a:solidFill>
                <a:latin typeface="Century Gothic" charset="0"/>
                <a:ea typeface="宋体" charset="-122"/>
              </a:defRPr>
            </a:lvl6pPr>
            <a:lvl7pPr marL="2971800" indent="-228600" eaLnBrk="0" fontAlgn="base" hangingPunct="0">
              <a:spcBef>
                <a:spcPts val="1000"/>
              </a:spcBef>
              <a:spcAft>
                <a:spcPct val="0"/>
              </a:spcAft>
              <a:buClr>
                <a:srgbClr val="8AD0D6"/>
              </a:buClr>
              <a:buSzPct val="80000"/>
              <a:buFont typeface="Wingdings 3" panose="05040102010807070707" charset="2"/>
              <a:buChar char=""/>
              <a:defRPr sz="1400">
                <a:solidFill>
                  <a:schemeClr val="tx1"/>
                </a:solidFill>
                <a:latin typeface="Century Gothic" charset="0"/>
                <a:ea typeface="宋体" charset="-122"/>
              </a:defRPr>
            </a:lvl7pPr>
            <a:lvl8pPr marL="3429000" indent="-228600" eaLnBrk="0" fontAlgn="base" hangingPunct="0">
              <a:spcBef>
                <a:spcPts val="1000"/>
              </a:spcBef>
              <a:spcAft>
                <a:spcPct val="0"/>
              </a:spcAft>
              <a:buClr>
                <a:srgbClr val="8AD0D6"/>
              </a:buClr>
              <a:buSzPct val="80000"/>
              <a:buFont typeface="Wingdings 3" panose="05040102010807070707" charset="2"/>
              <a:buChar char=""/>
              <a:defRPr sz="1400">
                <a:solidFill>
                  <a:schemeClr val="tx1"/>
                </a:solidFill>
                <a:latin typeface="Century Gothic" charset="0"/>
                <a:ea typeface="宋体" charset="-122"/>
              </a:defRPr>
            </a:lvl8pPr>
            <a:lvl9pPr marL="3886200" indent="-228600" eaLnBrk="0" fontAlgn="base" hangingPunct="0">
              <a:spcBef>
                <a:spcPts val="1000"/>
              </a:spcBef>
              <a:spcAft>
                <a:spcPct val="0"/>
              </a:spcAft>
              <a:buClr>
                <a:srgbClr val="8AD0D6"/>
              </a:buClr>
              <a:buSzPct val="80000"/>
              <a:buFont typeface="Wingdings 3" panose="05040102010807070707" charset="2"/>
              <a:buChar char=""/>
              <a:defRPr sz="1400">
                <a:solidFill>
                  <a:schemeClr val="tx1"/>
                </a:solidFill>
                <a:latin typeface="Century Gothic" charset="0"/>
                <a:ea typeface="宋体" charset="-122"/>
              </a:defRPr>
            </a:lvl9pPr>
          </a:lstStyle>
          <a:p>
            <a:pPr>
              <a:spcBef>
                <a:spcPct val="0"/>
              </a:spcBef>
              <a:buClrTx/>
              <a:buSzTx/>
              <a:buFontTx/>
              <a:buNone/>
            </a:pPr>
            <a:r>
              <a:rPr lang="zh-CN" altLang="en-US" sz="1800" dirty="0">
                <a:solidFill>
                  <a:srgbClr val="FF0000"/>
                </a:solidFill>
                <a:latin typeface="STXinwei" panose="02010800040101010101" charset="-122"/>
                <a:ea typeface="STXinwei" panose="02010800040101010101" charset="-122"/>
                <a:cs typeface="STXinwei" panose="02010800040101010101" charset="-122"/>
              </a:rPr>
              <a:t>前面我们可以总结出实现平滑动画</a:t>
            </a:r>
            <a:r>
              <a:rPr lang="zh-CN" altLang="en-US" sz="1800" dirty="0" smtClean="0">
                <a:solidFill>
                  <a:srgbClr val="FF0000"/>
                </a:solidFill>
                <a:latin typeface="STXinwei" panose="02010800040101010101" charset="-122"/>
                <a:ea typeface="STXinwei" panose="02010800040101010101" charset="-122"/>
                <a:cs typeface="STXinwei" panose="02010800040101010101" charset="-122"/>
              </a:rPr>
              <a:t>的</a:t>
            </a:r>
            <a:r>
              <a:rPr lang="en-US" altLang="zh-CN" sz="1800" dirty="0" smtClean="0">
                <a:solidFill>
                  <a:srgbClr val="FF0000"/>
                </a:solidFill>
                <a:latin typeface="STXinwei" panose="02010800040101010101" charset="-122"/>
                <a:ea typeface="STXinwei" panose="02010800040101010101" charset="-122"/>
                <a:cs typeface="STXinwei" panose="02010800040101010101" charset="-122"/>
              </a:rPr>
              <a:t>3</a:t>
            </a:r>
            <a:r>
              <a:rPr lang="zh-CN" altLang="en-US" sz="1800" dirty="0" smtClean="0">
                <a:solidFill>
                  <a:srgbClr val="FF0000"/>
                </a:solidFill>
                <a:latin typeface="STXinwei" panose="02010800040101010101" charset="-122"/>
                <a:ea typeface="STXinwei" panose="02010800040101010101" charset="-122"/>
                <a:cs typeface="STXinwei" panose="02010800040101010101" charset="-122"/>
              </a:rPr>
              <a:t>个</a:t>
            </a:r>
            <a:r>
              <a:rPr lang="zh-CN" altLang="en-US" sz="1800" dirty="0">
                <a:solidFill>
                  <a:srgbClr val="FF0000"/>
                </a:solidFill>
                <a:latin typeface="STXinwei" panose="02010800040101010101" charset="-122"/>
                <a:ea typeface="STXinwei" panose="02010800040101010101" charset="-122"/>
                <a:cs typeface="STXinwei" panose="02010800040101010101" charset="-122"/>
              </a:rPr>
              <a:t>因素</a:t>
            </a:r>
            <a:r>
              <a:rPr lang="zh-CN" altLang="en-US" sz="2400" dirty="0">
                <a:solidFill>
                  <a:srgbClr val="FF0000"/>
                </a:solidFill>
                <a:latin typeface="STXinwei" panose="02010800040101010101" charset="-122"/>
                <a:ea typeface="STXinwei" panose="02010800040101010101" charset="-122"/>
                <a:cs typeface="STXinwei" panose="02010800040101010101" charset="-122"/>
              </a:rPr>
              <a:t>：</a:t>
            </a:r>
            <a:endParaRPr lang="zh-CN" altLang="en-US" sz="2400" dirty="0">
              <a:solidFill>
                <a:srgbClr val="FF0000"/>
              </a:solidFill>
              <a:latin typeface="STXinwei" panose="02010800040101010101" charset="-122"/>
              <a:ea typeface="STXinwei" panose="02010800040101010101" charset="-122"/>
              <a:cs typeface="STXinwei" panose="02010800040101010101" charset="-122"/>
            </a:endParaRPr>
          </a:p>
          <a:p>
            <a:pPr>
              <a:spcBef>
                <a:spcPct val="0"/>
              </a:spcBef>
              <a:buClrTx/>
              <a:buSzTx/>
              <a:buFontTx/>
              <a:buNone/>
            </a:pPr>
            <a:r>
              <a:rPr lang="zh-CN" altLang="en-US" sz="1800" dirty="0">
                <a:solidFill>
                  <a:srgbClr val="000000"/>
                </a:solidFill>
                <a:latin typeface="STXinwei" panose="02010800040101010101" charset="-122"/>
                <a:ea typeface="STXinwei" panose="02010800040101010101" charset="-122"/>
                <a:cs typeface="STXinwei" panose="02010800040101010101" charset="-122"/>
              </a:rPr>
              <a:t>    </a:t>
            </a:r>
            <a:r>
              <a:rPr lang="en-US" altLang="zh-CN" sz="1800" dirty="0" smtClean="0">
                <a:solidFill>
                  <a:srgbClr val="000000"/>
                </a:solidFill>
                <a:latin typeface="STXinwei" panose="02010800040101010101" charset="-122"/>
                <a:ea typeface="STXinwei" panose="02010800040101010101" charset="-122"/>
                <a:cs typeface="STXinwei" panose="02010800040101010101" charset="-122"/>
              </a:rPr>
              <a:t>1.</a:t>
            </a:r>
            <a:r>
              <a:rPr lang="zh-CN" altLang="en-US" sz="1800" dirty="0" smtClean="0">
                <a:solidFill>
                  <a:srgbClr val="000000"/>
                </a:solidFill>
                <a:latin typeface="STXinwei" panose="02010800040101010101" charset="-122"/>
                <a:ea typeface="STXinwei" panose="02010800040101010101" charset="-122"/>
                <a:cs typeface="STXinwei" panose="02010800040101010101" charset="-122"/>
              </a:rPr>
              <a:t> 时机： 新</a:t>
            </a:r>
            <a:r>
              <a:rPr lang="zh-CN" altLang="en-US" sz="1800" dirty="0">
                <a:solidFill>
                  <a:srgbClr val="000000"/>
                </a:solidFill>
                <a:latin typeface="STXinwei" panose="02010800040101010101" charset="-122"/>
                <a:ea typeface="STXinwei" panose="02010800040101010101" charset="-122"/>
                <a:cs typeface="STXinwei" panose="02010800040101010101" charset="-122"/>
              </a:rPr>
              <a:t>的一帧准备好的时机</a:t>
            </a:r>
            <a:r>
              <a:rPr lang="en-US" altLang="zh-CN" sz="1800" dirty="0">
                <a:solidFill>
                  <a:srgbClr val="000000"/>
                </a:solidFill>
                <a:latin typeface="STXinwei" panose="02010800040101010101" charset="-122"/>
                <a:ea typeface="STXinwei" panose="02010800040101010101" charset="-122"/>
                <a:cs typeface="STXinwei" panose="02010800040101010101" charset="-122"/>
              </a:rPr>
              <a:t>(</a:t>
            </a:r>
            <a:r>
              <a:rPr lang="en-US" altLang="zh-CN" sz="1800" dirty="0" err="1">
                <a:solidFill>
                  <a:srgbClr val="000000"/>
                </a:solidFill>
                <a:latin typeface="STXinwei" panose="02010800040101010101" charset="-122"/>
                <a:ea typeface="STXinwei" panose="02010800040101010101" charset="-122"/>
                <a:cs typeface="STXinwei" panose="02010800040101010101" charset="-122"/>
              </a:rPr>
              <a:t>ps</a:t>
            </a:r>
            <a:r>
              <a:rPr lang="zh-CN" altLang="en-US" sz="1800" dirty="0">
                <a:solidFill>
                  <a:srgbClr val="000000"/>
                </a:solidFill>
                <a:latin typeface="STXinwei" panose="02010800040101010101" charset="-122"/>
                <a:ea typeface="STXinwei" panose="02010800040101010101" charset="-122"/>
                <a:cs typeface="STXinwei" panose="02010800040101010101" charset="-122"/>
              </a:rPr>
              <a:t>：间隔时间</a:t>
            </a:r>
            <a:r>
              <a:rPr lang="en-US" altLang="zh-CN" sz="1800" dirty="0" smtClean="0">
                <a:solidFill>
                  <a:srgbClr val="000000"/>
                </a:solidFill>
                <a:latin typeface="STXinwei" panose="02010800040101010101" charset="-122"/>
                <a:ea typeface="STXinwei" panose="02010800040101010101" charset="-122"/>
                <a:cs typeface="STXinwei" panose="02010800040101010101" charset="-122"/>
              </a:rPr>
              <a:t>)</a:t>
            </a:r>
            <a:endParaRPr lang="en-US" altLang="zh-CN" sz="1800" dirty="0" smtClean="0">
              <a:solidFill>
                <a:srgbClr val="000000"/>
              </a:solidFill>
              <a:latin typeface="STXinwei" panose="02010800040101010101" charset="-122"/>
              <a:ea typeface="STXinwei" panose="02010800040101010101" charset="-122"/>
              <a:cs typeface="STXinwei" panose="02010800040101010101" charset="-122"/>
            </a:endParaRPr>
          </a:p>
          <a:p>
            <a:pPr>
              <a:spcBef>
                <a:spcPct val="0"/>
              </a:spcBef>
              <a:buClrTx/>
              <a:buSzTx/>
              <a:buFontTx/>
              <a:buNone/>
            </a:pPr>
            <a:r>
              <a:rPr lang="zh-CN" altLang="en-US" sz="1800" dirty="0" smtClean="0">
                <a:solidFill>
                  <a:srgbClr val="000000"/>
                </a:solidFill>
                <a:latin typeface="STXinwei" panose="02010800040101010101" charset="-122"/>
                <a:ea typeface="STXinwei" panose="02010800040101010101" charset="-122"/>
                <a:cs typeface="STXinwei" panose="02010800040101010101" charset="-122"/>
              </a:rPr>
              <a:t>    </a:t>
            </a:r>
            <a:r>
              <a:rPr lang="en-US" altLang="zh-CN" sz="1800" dirty="0" smtClean="0">
                <a:solidFill>
                  <a:srgbClr val="000000"/>
                </a:solidFill>
                <a:latin typeface="STXinwei" panose="02010800040101010101" charset="-122"/>
                <a:ea typeface="STXinwei" panose="02010800040101010101" charset="-122"/>
                <a:cs typeface="STXinwei" panose="02010800040101010101" charset="-122"/>
              </a:rPr>
              <a:t>2.</a:t>
            </a:r>
            <a:r>
              <a:rPr lang="zh-CN" altLang="en-US" sz="1800" dirty="0" smtClean="0">
                <a:solidFill>
                  <a:srgbClr val="000000"/>
                </a:solidFill>
                <a:latin typeface="STXinwei" panose="02010800040101010101" charset="-122"/>
                <a:ea typeface="STXinwei" panose="02010800040101010101" charset="-122"/>
                <a:cs typeface="STXinwei" panose="02010800040101010101" charset="-122"/>
              </a:rPr>
              <a:t> 执行频率</a:t>
            </a:r>
            <a:r>
              <a:rPr lang="en-US" altLang="zh-CN" sz="1800" dirty="0" smtClean="0">
                <a:solidFill>
                  <a:srgbClr val="000000"/>
                </a:solidFill>
                <a:latin typeface="STXinwei" panose="02010800040101010101" charset="-122"/>
                <a:ea typeface="STXinwei" panose="02010800040101010101" charset="-122"/>
                <a:cs typeface="STXinwei" panose="02010800040101010101" charset="-122"/>
              </a:rPr>
              <a:t>:</a:t>
            </a:r>
            <a:r>
              <a:rPr lang="zh-CN" altLang="en-US" sz="1800" dirty="0" smtClean="0">
                <a:solidFill>
                  <a:srgbClr val="000000"/>
                </a:solidFill>
                <a:latin typeface="STXinwei" panose="02010800040101010101" charset="-122"/>
                <a:ea typeface="STXinwei" panose="02010800040101010101" charset="-122"/>
                <a:cs typeface="STXinwei" panose="02010800040101010101" charset="-122"/>
              </a:rPr>
              <a:t> 是否平滑</a:t>
            </a:r>
            <a:endParaRPr lang="en-US" altLang="zh-CN" sz="1800" dirty="0" smtClean="0">
              <a:solidFill>
                <a:srgbClr val="000000"/>
              </a:solidFill>
              <a:latin typeface="STXinwei" panose="02010800040101010101" charset="-122"/>
              <a:ea typeface="STXinwei" panose="02010800040101010101" charset="-122"/>
              <a:cs typeface="STXinwei" panose="02010800040101010101" charset="-122"/>
            </a:endParaRPr>
          </a:p>
          <a:p>
            <a:pPr>
              <a:spcBef>
                <a:spcPct val="0"/>
              </a:spcBef>
              <a:buClrTx/>
              <a:buSzTx/>
              <a:buFontTx/>
              <a:buNone/>
            </a:pPr>
            <a:r>
              <a:rPr lang="en-US" altLang="zh-CN" sz="1800" dirty="0" smtClean="0">
                <a:solidFill>
                  <a:srgbClr val="000000"/>
                </a:solidFill>
                <a:latin typeface="STXinwei" panose="02010800040101010101" charset="-122"/>
                <a:ea typeface="STXinwei" panose="02010800040101010101" charset="-122"/>
                <a:cs typeface="STXinwei" panose="02010800040101010101" charset="-122"/>
              </a:rPr>
              <a:t>    3.</a:t>
            </a:r>
            <a:r>
              <a:rPr lang="zh-CN" altLang="en-US" sz="1800" dirty="0" smtClean="0">
                <a:solidFill>
                  <a:srgbClr val="000000"/>
                </a:solidFill>
                <a:latin typeface="STXinwei" panose="02010800040101010101" charset="-122"/>
                <a:ea typeface="STXinwei" panose="02010800040101010101" charset="-122"/>
                <a:cs typeface="STXinwei" panose="02010800040101010101" charset="-122"/>
              </a:rPr>
              <a:t> 成本： 渲染新的一帧需要多长的时间</a:t>
            </a:r>
            <a:r>
              <a:rPr lang="en-US" altLang="zh-CN" sz="1800" dirty="0" smtClean="0">
                <a:solidFill>
                  <a:srgbClr val="000000"/>
                </a:solidFill>
                <a:latin typeface="STXinwei" panose="02010800040101010101" charset="-122"/>
                <a:ea typeface="STXinwei" panose="02010800040101010101" charset="-122"/>
                <a:cs typeface="STXinwei" panose="02010800040101010101" charset="-122"/>
              </a:rPr>
              <a:t>(</a:t>
            </a:r>
            <a:r>
              <a:rPr lang="en-US" altLang="zh-CN" sz="1800" dirty="0" err="1" smtClean="0">
                <a:solidFill>
                  <a:srgbClr val="000000"/>
                </a:solidFill>
                <a:latin typeface="STXinwei" panose="02010800040101010101" charset="-122"/>
                <a:ea typeface="STXinwei" panose="02010800040101010101" charset="-122"/>
                <a:cs typeface="STXinwei" panose="02010800040101010101" charset="-122"/>
              </a:rPr>
              <a:t>ps</a:t>
            </a:r>
            <a:r>
              <a:rPr lang="zh-CN" altLang="en-US" sz="1800" dirty="0" smtClean="0">
                <a:solidFill>
                  <a:srgbClr val="000000"/>
                </a:solidFill>
                <a:latin typeface="STXinwei" panose="02010800040101010101" charset="-122"/>
                <a:ea typeface="STXinwei" panose="02010800040101010101" charset="-122"/>
                <a:cs typeface="STXinwei" panose="02010800040101010101" charset="-122"/>
              </a:rPr>
              <a:t>：回调函数耗时</a:t>
            </a:r>
            <a:r>
              <a:rPr lang="en-US" altLang="zh-CN" sz="1800" dirty="0" smtClean="0">
                <a:solidFill>
                  <a:srgbClr val="000000"/>
                </a:solidFill>
                <a:latin typeface="STXinwei" panose="02010800040101010101" charset="-122"/>
                <a:ea typeface="STXinwei" panose="02010800040101010101" charset="-122"/>
                <a:cs typeface="STXinwei" panose="02010800040101010101" charset="-122"/>
              </a:rPr>
              <a:t>)</a:t>
            </a:r>
            <a:endParaRPr lang="en-US" altLang="zh-CN" sz="1800" dirty="0" smtClean="0">
              <a:solidFill>
                <a:srgbClr val="000000"/>
              </a:solidFill>
              <a:latin typeface="STXinwei" panose="02010800040101010101" charset="-122"/>
              <a:ea typeface="STXinwei" panose="02010800040101010101" charset="-122"/>
              <a:cs typeface="STXinwei" panose="02010800040101010101" charset="-122"/>
            </a:endParaRPr>
          </a:p>
          <a:p>
            <a:pPr>
              <a:spcBef>
                <a:spcPct val="0"/>
              </a:spcBef>
              <a:buClrTx/>
              <a:buSzTx/>
              <a:buFontTx/>
              <a:buNone/>
            </a:pPr>
            <a:endParaRPr lang="en-US" altLang="zh-CN" sz="1800" dirty="0">
              <a:solidFill>
                <a:srgbClr val="000000"/>
              </a:solidFill>
              <a:latin typeface="STXinwei" panose="02010800040101010101" charset="-122"/>
              <a:ea typeface="STXinwei" panose="02010800040101010101" charset="-122"/>
              <a:cs typeface="STXinwei" panose="02010800040101010101" charset="-122"/>
            </a:endParaRPr>
          </a:p>
          <a:p>
            <a:pPr>
              <a:spcBef>
                <a:spcPct val="0"/>
              </a:spcBef>
              <a:buClrTx/>
              <a:buSzTx/>
              <a:buFontTx/>
              <a:buNone/>
            </a:pPr>
            <a:endParaRPr lang="en-US" altLang="zh-CN" sz="1800" dirty="0">
              <a:solidFill>
                <a:srgbClr val="000000"/>
              </a:solidFill>
              <a:latin typeface="STXinwei" panose="02010800040101010101" charset="-122"/>
              <a:ea typeface="STXinwei" panose="02010800040101010101" charset="-122"/>
              <a:cs typeface="STXinwei" panose="02010800040101010101" charset="-122"/>
            </a:endParaRPr>
          </a:p>
          <a:p>
            <a:pPr>
              <a:spcBef>
                <a:spcPct val="0"/>
              </a:spcBef>
              <a:buClrTx/>
              <a:buSzTx/>
              <a:buFontTx/>
              <a:buNone/>
            </a:pPr>
            <a:r>
              <a:rPr lang="en-US" altLang="zh-CN" sz="1800" dirty="0" err="1">
                <a:solidFill>
                  <a:srgbClr val="FF0000"/>
                </a:solidFill>
                <a:latin typeface="STXinwei" panose="02010800040101010101" charset="-122"/>
                <a:ea typeface="STXinwei" panose="02010800040101010101" charset="-122"/>
                <a:cs typeface="STXinwei" panose="02010800040101010101" charset="-122"/>
              </a:rPr>
              <a:t>requestAnimationFrame</a:t>
            </a:r>
            <a:r>
              <a:rPr lang="en-US" altLang="zh-CN" sz="1800" dirty="0">
                <a:solidFill>
                  <a:srgbClr val="FF0000"/>
                </a:solidFill>
                <a:latin typeface="STXinwei" panose="02010800040101010101" charset="-122"/>
                <a:ea typeface="STXinwei" panose="02010800040101010101" charset="-122"/>
                <a:cs typeface="STXinwei" panose="02010800040101010101" charset="-122"/>
              </a:rPr>
              <a:t>(callback)</a:t>
            </a:r>
            <a:r>
              <a:rPr lang="zh-CN" altLang="en-US" sz="1800" dirty="0">
                <a:solidFill>
                  <a:srgbClr val="FF0000"/>
                </a:solidFill>
                <a:latin typeface="STXinwei" panose="02010800040101010101" charset="-122"/>
                <a:ea typeface="STXinwei" panose="02010800040101010101" charset="-122"/>
                <a:cs typeface="STXinwei" panose="02010800040101010101" charset="-122"/>
              </a:rPr>
              <a:t>：</a:t>
            </a:r>
            <a:endParaRPr lang="en-US" altLang="zh-CN" sz="1800" dirty="0">
              <a:solidFill>
                <a:srgbClr val="000000"/>
              </a:solidFill>
              <a:latin typeface="STXinwei" panose="02010800040101010101" charset="-122"/>
              <a:ea typeface="STXinwei" panose="02010800040101010101" charset="-122"/>
              <a:cs typeface="STXinwei" panose="02010800040101010101" charset="-122"/>
            </a:endParaRPr>
          </a:p>
          <a:p>
            <a:pPr>
              <a:spcBef>
                <a:spcPct val="0"/>
              </a:spcBef>
              <a:buClrTx/>
              <a:buSzTx/>
              <a:buFontTx/>
              <a:buNone/>
            </a:pPr>
            <a:r>
              <a:rPr lang="zh-CN" altLang="en-US" sz="1600" dirty="0" smtClean="0">
                <a:latin typeface="STXinwei" panose="02010800040101010101" charset="-122"/>
                <a:ea typeface="STXinwei" panose="02010800040101010101" charset="-122"/>
                <a:cs typeface="STXinwei" panose="02010800040101010101" charset="-122"/>
              </a:rPr>
              <a:t>不同</a:t>
            </a:r>
            <a:r>
              <a:rPr lang="zh-CN" altLang="en-US" sz="1600" dirty="0">
                <a:latin typeface="STXinwei" panose="02010800040101010101" charset="-122"/>
                <a:ea typeface="STXinwei" panose="02010800040101010101" charset="-122"/>
                <a:cs typeface="STXinwei" panose="02010800040101010101" charset="-122"/>
              </a:rPr>
              <a:t>与 </a:t>
            </a:r>
            <a:r>
              <a:rPr lang="en-US" altLang="zh-CN" sz="1600" dirty="0" err="1">
                <a:latin typeface="STXinwei" panose="02010800040101010101" charset="-122"/>
                <a:ea typeface="STXinwei" panose="02010800040101010101" charset="-122"/>
                <a:cs typeface="STXinwei" panose="02010800040101010101" charset="-122"/>
              </a:rPr>
              <a:t>setTimeout</a:t>
            </a:r>
            <a:r>
              <a:rPr lang="zh-CN" altLang="en-US" sz="1600" dirty="0">
                <a:latin typeface="STXinwei" panose="02010800040101010101" charset="-122"/>
                <a:ea typeface="STXinwei" panose="02010800040101010101" charset="-122"/>
                <a:cs typeface="STXinwei" panose="02010800040101010101" charset="-122"/>
              </a:rPr>
              <a:t> 或 </a:t>
            </a:r>
            <a:r>
              <a:rPr lang="en-US" altLang="zh-CN" sz="1600" dirty="0" err="1">
                <a:latin typeface="STXinwei" panose="02010800040101010101" charset="-122"/>
                <a:ea typeface="STXinwei" panose="02010800040101010101" charset="-122"/>
                <a:cs typeface="STXinwei" panose="02010800040101010101" charset="-122"/>
              </a:rPr>
              <a:t>setInterval</a:t>
            </a:r>
            <a:r>
              <a:rPr lang="zh-CN" altLang="en-US" sz="1600" dirty="0">
                <a:latin typeface="STXinwei" panose="02010800040101010101" charset="-122"/>
                <a:ea typeface="STXinwei" panose="02010800040101010101" charset="-122"/>
                <a:cs typeface="STXinwei" panose="02010800040101010101" charset="-122"/>
              </a:rPr>
              <a:t>，它是由系统来决定回调函数的执行时机的，会请求浏览器在下一次重新渲染之前执行回调函数。无论设备的刷新率是多少，</a:t>
            </a:r>
            <a:r>
              <a:rPr lang="en-US" altLang="zh-CN" sz="1600" b="1" dirty="0" err="1">
                <a:latin typeface="STXinwei" panose="02010800040101010101" charset="-122"/>
                <a:ea typeface="STXinwei" panose="02010800040101010101" charset="-122"/>
                <a:cs typeface="STXinwei" panose="02010800040101010101" charset="-122"/>
              </a:rPr>
              <a:t>requestAnimationFrame</a:t>
            </a:r>
            <a:r>
              <a:rPr lang="en-US" altLang="zh-CN" sz="1600" b="1" dirty="0">
                <a:latin typeface="STXinwei" panose="02010800040101010101" charset="-122"/>
                <a:ea typeface="STXinwei" panose="02010800040101010101" charset="-122"/>
                <a:cs typeface="STXinwei" panose="02010800040101010101" charset="-122"/>
              </a:rPr>
              <a:t> </a:t>
            </a:r>
            <a:r>
              <a:rPr lang="zh-CN" altLang="en-US" sz="1600" b="1" dirty="0">
                <a:latin typeface="STXinwei" panose="02010800040101010101" charset="-122"/>
                <a:ea typeface="STXinwei" panose="02010800040101010101" charset="-122"/>
                <a:cs typeface="STXinwei" panose="02010800040101010101" charset="-122"/>
              </a:rPr>
              <a:t>的</a:t>
            </a:r>
            <a:r>
              <a:rPr lang="zh-CN" altLang="en-US" sz="1600" b="1" dirty="0">
                <a:solidFill>
                  <a:srgbClr val="FF0000"/>
                </a:solidFill>
                <a:latin typeface="STXinwei" panose="02010800040101010101" charset="-122"/>
                <a:ea typeface="STXinwei" panose="02010800040101010101" charset="-122"/>
                <a:cs typeface="STXinwei" panose="02010800040101010101" charset="-122"/>
              </a:rPr>
              <a:t>时间间隔都会紧跟屏幕刷新一次所需要的时间</a:t>
            </a:r>
            <a:r>
              <a:rPr lang="zh-CN" altLang="en-US" sz="1600" dirty="0">
                <a:latin typeface="STXinwei" panose="02010800040101010101" charset="-122"/>
                <a:ea typeface="STXinwei" panose="02010800040101010101" charset="-122"/>
                <a:cs typeface="STXinwei" panose="02010800040101010101" charset="-122"/>
              </a:rPr>
              <a:t>；例如某一设备的刷新率是 </a:t>
            </a:r>
            <a:r>
              <a:rPr lang="en-US" altLang="zh-CN" sz="1600" dirty="0">
                <a:latin typeface="STXinwei" panose="02010800040101010101" charset="-122"/>
                <a:ea typeface="STXinwei" panose="02010800040101010101" charset="-122"/>
                <a:cs typeface="STXinwei" panose="02010800040101010101" charset="-122"/>
              </a:rPr>
              <a:t>75 Hz</a:t>
            </a:r>
            <a:r>
              <a:rPr lang="zh-CN" altLang="en-US" sz="1600" dirty="0">
                <a:latin typeface="STXinwei" panose="02010800040101010101" charset="-122"/>
                <a:ea typeface="STXinwei" panose="02010800040101010101" charset="-122"/>
                <a:cs typeface="STXinwei" panose="02010800040101010101" charset="-122"/>
              </a:rPr>
              <a:t>，那这时的时间间隔就是 </a:t>
            </a:r>
            <a:r>
              <a:rPr lang="en-US" altLang="zh-CN" sz="1600" dirty="0">
                <a:latin typeface="STXinwei" panose="02010800040101010101" charset="-122"/>
                <a:ea typeface="STXinwei" panose="02010800040101010101" charset="-122"/>
                <a:cs typeface="STXinwei" panose="02010800040101010101" charset="-122"/>
              </a:rPr>
              <a:t>13.3 </a:t>
            </a:r>
            <a:r>
              <a:rPr lang="en-US" altLang="zh-CN" sz="1600" dirty="0" err="1">
                <a:latin typeface="STXinwei" panose="02010800040101010101" charset="-122"/>
                <a:ea typeface="STXinwei" panose="02010800040101010101" charset="-122"/>
                <a:cs typeface="STXinwei" panose="02010800040101010101" charset="-122"/>
              </a:rPr>
              <a:t>ms</a:t>
            </a:r>
            <a:r>
              <a:rPr lang="zh-CN" altLang="en-US" sz="1600" dirty="0">
                <a:latin typeface="STXinwei" panose="02010800040101010101" charset="-122"/>
                <a:ea typeface="STXinwei" panose="02010800040101010101" charset="-122"/>
                <a:cs typeface="STXinwei" panose="02010800040101010101" charset="-122"/>
              </a:rPr>
              <a:t>（</a:t>
            </a:r>
            <a:r>
              <a:rPr lang="en-US" altLang="zh-CN" sz="1600" dirty="0">
                <a:latin typeface="STXinwei" panose="02010800040101010101" charset="-122"/>
                <a:ea typeface="STXinwei" panose="02010800040101010101" charset="-122"/>
                <a:cs typeface="STXinwei" panose="02010800040101010101" charset="-122"/>
              </a:rPr>
              <a:t>1 </a:t>
            </a:r>
            <a:r>
              <a:rPr lang="zh-CN" altLang="en-US" sz="1600" dirty="0">
                <a:latin typeface="STXinwei" panose="02010800040101010101" charset="-122"/>
                <a:ea typeface="STXinwei" panose="02010800040101010101" charset="-122"/>
                <a:cs typeface="STXinwei" panose="02010800040101010101" charset="-122"/>
              </a:rPr>
              <a:t>秒 </a:t>
            </a:r>
            <a:r>
              <a:rPr lang="en-US" altLang="zh-CN" sz="1600" dirty="0">
                <a:latin typeface="STXinwei" panose="02010800040101010101" charset="-122"/>
                <a:ea typeface="STXinwei" panose="02010800040101010101" charset="-122"/>
                <a:cs typeface="STXinwei" panose="02010800040101010101" charset="-122"/>
              </a:rPr>
              <a:t>/ 75 </a:t>
            </a:r>
            <a:r>
              <a:rPr lang="zh-CN" altLang="en-US" sz="1600" dirty="0">
                <a:latin typeface="STXinwei" panose="02010800040101010101" charset="-122"/>
                <a:ea typeface="STXinwei" panose="02010800040101010101" charset="-122"/>
                <a:cs typeface="STXinwei" panose="02010800040101010101" charset="-122"/>
              </a:rPr>
              <a:t>次）。需要注意的是这个方法虽然能够</a:t>
            </a:r>
            <a:r>
              <a:rPr lang="zh-CN" altLang="en-US" sz="1600" b="1" dirty="0">
                <a:latin typeface="STXinwei" panose="02010800040101010101" charset="-122"/>
                <a:ea typeface="STXinwei" panose="02010800040101010101" charset="-122"/>
                <a:cs typeface="STXinwei" panose="02010800040101010101" charset="-122"/>
              </a:rPr>
              <a:t>保证回调函数在每一帧内只渲染一次</a:t>
            </a:r>
            <a:r>
              <a:rPr lang="zh-CN" altLang="en-US" sz="1600" dirty="0">
                <a:latin typeface="STXinwei" panose="02010800040101010101" charset="-122"/>
                <a:ea typeface="STXinwei" panose="02010800040101010101" charset="-122"/>
                <a:cs typeface="STXinwei" panose="02010800040101010101" charset="-122"/>
              </a:rPr>
              <a:t>，但是</a:t>
            </a:r>
            <a:r>
              <a:rPr lang="zh-CN" altLang="en-US" sz="1600" b="1" dirty="0">
                <a:latin typeface="STXinwei" panose="02010800040101010101" charset="-122"/>
                <a:ea typeface="STXinwei" panose="02010800040101010101" charset="-122"/>
                <a:cs typeface="STXinwei" panose="02010800040101010101" charset="-122"/>
              </a:rPr>
              <a:t>如果这一帧有太多任务执行，还是会造成卡顿的；因此它只能保证重新渲染的时间间隔最短是屏幕的刷新时间。</a:t>
            </a:r>
            <a:endParaRPr lang="en-US" altLang="zh-CN" sz="1600" dirty="0">
              <a:latin typeface="STXinwei" panose="02010800040101010101" charset="-122"/>
              <a:ea typeface="STXinwei" panose="02010800040101010101" charset="-122"/>
              <a:cs typeface="STXinwei" panose="02010800040101010101" charset="-122"/>
            </a:endParaRPr>
          </a:p>
        </p:txBody>
      </p:sp>
      <p:pic>
        <p:nvPicPr>
          <p:cNvPr id="3" name="图片 2"/>
          <p:cNvPicPr>
            <a:picLocks noChangeAspect="1"/>
          </p:cNvPicPr>
          <p:nvPr/>
        </p:nvPicPr>
        <p:blipFill>
          <a:blip r:embed="rId2"/>
          <a:stretch>
            <a:fillRect/>
          </a:stretch>
        </p:blipFill>
        <p:spPr>
          <a:xfrm>
            <a:off x="3228315" y="4700430"/>
            <a:ext cx="5627793" cy="1831847"/>
          </a:xfrm>
          <a:prstGeom prst="rect">
            <a:avLst/>
          </a:prstGeom>
        </p:spPr>
      </p:pic>
      <p:sp>
        <p:nvSpPr>
          <p:cNvPr id="4" name="框架 3"/>
          <p:cNvSpPr/>
          <p:nvPr/>
        </p:nvSpPr>
        <p:spPr>
          <a:xfrm>
            <a:off x="6112062" y="5246147"/>
            <a:ext cx="1054100" cy="1268350"/>
          </a:xfrm>
          <a:prstGeom prst="frame">
            <a:avLst>
              <a:gd name="adj1" fmla="val 2823"/>
            </a:avLst>
          </a:prstGeom>
          <a:solidFill>
            <a:srgbClr val="FF0000"/>
          </a:solidFill>
          <a:ln w="31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bg>
      <p:bgPr>
        <a:blipFill>
          <a:blip r:embed="rId1"/>
          <a:tile tx="0" ty="0" sx="100000" sy="100000" flip="none" algn="tl"/>
        </a:blipFill>
        <a:effectLst/>
      </p:bgPr>
    </p:bg>
    <p:spTree>
      <p:nvGrpSpPr>
        <p:cNvPr id="1" name=""/>
        <p:cNvGrpSpPr/>
        <p:nvPr/>
      </p:nvGrpSpPr>
      <p:grpSpPr>
        <a:xfrm>
          <a:off x="0" y="0"/>
          <a:ext cx="0" cy="0"/>
          <a:chOff x="0" y="0"/>
          <a:chExt cx="0" cy="0"/>
        </a:xfrm>
      </p:grpSpPr>
      <p:sp>
        <p:nvSpPr>
          <p:cNvPr id="40962" name="文本框 7"/>
          <p:cNvSpPr txBox="1">
            <a:spLocks noChangeArrowheads="1"/>
          </p:cNvSpPr>
          <p:nvPr/>
        </p:nvSpPr>
        <p:spPr bwMode="auto">
          <a:xfrm>
            <a:off x="2279650" y="523241"/>
            <a:ext cx="76327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rgbClr val="8AD0D6"/>
              </a:buClr>
              <a:buSzPct val="80000"/>
              <a:buFont typeface="Wingdings 3" panose="05040102010807070707" charset="2"/>
              <a:buChar char=""/>
              <a:defRPr sz="2000">
                <a:solidFill>
                  <a:schemeClr val="tx1"/>
                </a:solidFill>
                <a:latin typeface="Century Gothic" charset="0"/>
                <a:ea typeface="宋体" charset="-122"/>
              </a:defRPr>
            </a:lvl1pPr>
            <a:lvl2pPr marL="742950" indent="-285750">
              <a:spcBef>
                <a:spcPts val="1000"/>
              </a:spcBef>
              <a:buClr>
                <a:srgbClr val="8AD0D6"/>
              </a:buClr>
              <a:buSzPct val="80000"/>
              <a:buFont typeface="Wingdings 3" panose="05040102010807070707" charset="2"/>
              <a:buChar char=""/>
              <a:defRPr>
                <a:solidFill>
                  <a:schemeClr val="tx1"/>
                </a:solidFill>
                <a:latin typeface="Century Gothic" charset="0"/>
                <a:ea typeface="宋体" charset="-122"/>
              </a:defRPr>
            </a:lvl2pPr>
            <a:lvl3pPr marL="1143000" indent="-228600">
              <a:spcBef>
                <a:spcPts val="1000"/>
              </a:spcBef>
              <a:buClr>
                <a:srgbClr val="8AD0D6"/>
              </a:buClr>
              <a:buSzPct val="80000"/>
              <a:buFont typeface="Wingdings 3" panose="05040102010807070707" charset="2"/>
              <a:buChar char=""/>
              <a:defRPr sz="1600">
                <a:solidFill>
                  <a:schemeClr val="tx1"/>
                </a:solidFill>
                <a:latin typeface="Century Gothic" charset="0"/>
                <a:ea typeface="宋体" charset="-122"/>
              </a:defRPr>
            </a:lvl3pPr>
            <a:lvl4pPr marL="1600200" indent="-228600">
              <a:spcBef>
                <a:spcPts val="1000"/>
              </a:spcBef>
              <a:buClr>
                <a:srgbClr val="8AD0D6"/>
              </a:buClr>
              <a:buSzPct val="80000"/>
              <a:buFont typeface="Wingdings 3" panose="05040102010807070707" charset="2"/>
              <a:buChar char=""/>
              <a:defRPr sz="1400">
                <a:solidFill>
                  <a:schemeClr val="tx1"/>
                </a:solidFill>
                <a:latin typeface="Century Gothic" charset="0"/>
                <a:ea typeface="宋体" charset="-122"/>
              </a:defRPr>
            </a:lvl4pPr>
            <a:lvl5pPr marL="2057400" indent="-228600">
              <a:spcBef>
                <a:spcPts val="1000"/>
              </a:spcBef>
              <a:buClr>
                <a:srgbClr val="8AD0D6"/>
              </a:buClr>
              <a:buSzPct val="80000"/>
              <a:buFont typeface="Wingdings 3" panose="05040102010807070707" charset="2"/>
              <a:buChar char=""/>
              <a:defRPr sz="1400">
                <a:solidFill>
                  <a:schemeClr val="tx1"/>
                </a:solidFill>
                <a:latin typeface="Century Gothic" charset="0"/>
                <a:ea typeface="宋体" charset="-122"/>
              </a:defRPr>
            </a:lvl5pPr>
            <a:lvl6pPr marL="2514600" indent="-228600" eaLnBrk="0" fontAlgn="base" hangingPunct="0">
              <a:spcBef>
                <a:spcPts val="1000"/>
              </a:spcBef>
              <a:spcAft>
                <a:spcPct val="0"/>
              </a:spcAft>
              <a:buClr>
                <a:srgbClr val="8AD0D6"/>
              </a:buClr>
              <a:buSzPct val="80000"/>
              <a:buFont typeface="Wingdings 3" panose="05040102010807070707" charset="2"/>
              <a:buChar char=""/>
              <a:defRPr sz="1400">
                <a:solidFill>
                  <a:schemeClr val="tx1"/>
                </a:solidFill>
                <a:latin typeface="Century Gothic" charset="0"/>
                <a:ea typeface="宋体" charset="-122"/>
              </a:defRPr>
            </a:lvl6pPr>
            <a:lvl7pPr marL="2971800" indent="-228600" eaLnBrk="0" fontAlgn="base" hangingPunct="0">
              <a:spcBef>
                <a:spcPts val="1000"/>
              </a:spcBef>
              <a:spcAft>
                <a:spcPct val="0"/>
              </a:spcAft>
              <a:buClr>
                <a:srgbClr val="8AD0D6"/>
              </a:buClr>
              <a:buSzPct val="80000"/>
              <a:buFont typeface="Wingdings 3" panose="05040102010807070707" charset="2"/>
              <a:buChar char=""/>
              <a:defRPr sz="1400">
                <a:solidFill>
                  <a:schemeClr val="tx1"/>
                </a:solidFill>
                <a:latin typeface="Century Gothic" charset="0"/>
                <a:ea typeface="宋体" charset="-122"/>
              </a:defRPr>
            </a:lvl7pPr>
            <a:lvl8pPr marL="3429000" indent="-228600" eaLnBrk="0" fontAlgn="base" hangingPunct="0">
              <a:spcBef>
                <a:spcPts val="1000"/>
              </a:spcBef>
              <a:spcAft>
                <a:spcPct val="0"/>
              </a:spcAft>
              <a:buClr>
                <a:srgbClr val="8AD0D6"/>
              </a:buClr>
              <a:buSzPct val="80000"/>
              <a:buFont typeface="Wingdings 3" panose="05040102010807070707" charset="2"/>
              <a:buChar char=""/>
              <a:defRPr sz="1400">
                <a:solidFill>
                  <a:schemeClr val="tx1"/>
                </a:solidFill>
                <a:latin typeface="Century Gothic" charset="0"/>
                <a:ea typeface="宋体" charset="-122"/>
              </a:defRPr>
            </a:lvl8pPr>
            <a:lvl9pPr marL="3886200" indent="-228600" eaLnBrk="0" fontAlgn="base" hangingPunct="0">
              <a:spcBef>
                <a:spcPts val="1000"/>
              </a:spcBef>
              <a:spcAft>
                <a:spcPct val="0"/>
              </a:spcAft>
              <a:buClr>
                <a:srgbClr val="8AD0D6"/>
              </a:buClr>
              <a:buSzPct val="80000"/>
              <a:buFont typeface="Wingdings 3" panose="05040102010807070707" charset="2"/>
              <a:buChar char=""/>
              <a:defRPr sz="1400">
                <a:solidFill>
                  <a:schemeClr val="tx1"/>
                </a:solidFill>
                <a:latin typeface="Century Gothic" charset="0"/>
                <a:ea typeface="宋体" charset="-122"/>
              </a:defRPr>
            </a:lvl9pPr>
          </a:lstStyle>
          <a:p>
            <a:pPr>
              <a:spcBef>
                <a:spcPct val="0"/>
              </a:spcBef>
              <a:buClrTx/>
              <a:buSzTx/>
              <a:buFontTx/>
              <a:buNone/>
            </a:pPr>
            <a:r>
              <a:rPr lang="en-US" altLang="zh-CN" sz="2800" dirty="0" err="1">
                <a:solidFill>
                  <a:srgbClr val="FF0000"/>
                </a:solidFill>
                <a:latin typeface="华文新魏" panose="02010800040101010101" charset="-122"/>
                <a:ea typeface="华文新魏" panose="02010800040101010101" charset="-122"/>
              </a:rPr>
              <a:t>requestAnimationFrame</a:t>
            </a:r>
            <a:endParaRPr lang="en-US" altLang="zh-CN" sz="2800" dirty="0">
              <a:solidFill>
                <a:srgbClr val="FF0000"/>
              </a:solidFill>
              <a:latin typeface="华文新魏" panose="02010800040101010101" charset="-122"/>
              <a:ea typeface="华文新魏" panose="02010800040101010101" charset="-122"/>
            </a:endParaRPr>
          </a:p>
        </p:txBody>
      </p:sp>
      <p:sp>
        <p:nvSpPr>
          <p:cNvPr id="40963" name="矩形 1"/>
          <p:cNvSpPr>
            <a:spLocks noChangeArrowheads="1"/>
          </p:cNvSpPr>
          <p:nvPr/>
        </p:nvSpPr>
        <p:spPr bwMode="auto">
          <a:xfrm>
            <a:off x="2279650" y="1919924"/>
            <a:ext cx="8064500"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rgbClr val="8AD0D6"/>
              </a:buClr>
              <a:buSzPct val="80000"/>
              <a:buFont typeface="Wingdings 3" panose="05040102010807070707" charset="2"/>
              <a:buChar char=""/>
              <a:defRPr sz="2000">
                <a:solidFill>
                  <a:schemeClr val="tx1"/>
                </a:solidFill>
                <a:latin typeface="Century Gothic" charset="0"/>
                <a:ea typeface="宋体" charset="-122"/>
              </a:defRPr>
            </a:lvl1pPr>
            <a:lvl2pPr marL="742950" indent="-285750">
              <a:spcBef>
                <a:spcPts val="1000"/>
              </a:spcBef>
              <a:buClr>
                <a:srgbClr val="8AD0D6"/>
              </a:buClr>
              <a:buSzPct val="80000"/>
              <a:buFont typeface="Wingdings 3" panose="05040102010807070707" charset="2"/>
              <a:buChar char=""/>
              <a:defRPr>
                <a:solidFill>
                  <a:schemeClr val="tx1"/>
                </a:solidFill>
                <a:latin typeface="Century Gothic" charset="0"/>
                <a:ea typeface="宋体" charset="-122"/>
              </a:defRPr>
            </a:lvl2pPr>
            <a:lvl3pPr marL="1143000" indent="-228600">
              <a:spcBef>
                <a:spcPts val="1000"/>
              </a:spcBef>
              <a:buClr>
                <a:srgbClr val="8AD0D6"/>
              </a:buClr>
              <a:buSzPct val="80000"/>
              <a:buFont typeface="Wingdings 3" panose="05040102010807070707" charset="2"/>
              <a:buChar char=""/>
              <a:defRPr sz="1600">
                <a:solidFill>
                  <a:schemeClr val="tx1"/>
                </a:solidFill>
                <a:latin typeface="Century Gothic" charset="0"/>
                <a:ea typeface="宋体" charset="-122"/>
              </a:defRPr>
            </a:lvl3pPr>
            <a:lvl4pPr marL="1600200" indent="-228600">
              <a:spcBef>
                <a:spcPts val="1000"/>
              </a:spcBef>
              <a:buClr>
                <a:srgbClr val="8AD0D6"/>
              </a:buClr>
              <a:buSzPct val="80000"/>
              <a:buFont typeface="Wingdings 3" panose="05040102010807070707" charset="2"/>
              <a:buChar char=""/>
              <a:defRPr sz="1400">
                <a:solidFill>
                  <a:schemeClr val="tx1"/>
                </a:solidFill>
                <a:latin typeface="Century Gothic" charset="0"/>
                <a:ea typeface="宋体" charset="-122"/>
              </a:defRPr>
            </a:lvl4pPr>
            <a:lvl5pPr marL="2057400" indent="-228600">
              <a:spcBef>
                <a:spcPts val="1000"/>
              </a:spcBef>
              <a:buClr>
                <a:srgbClr val="8AD0D6"/>
              </a:buClr>
              <a:buSzPct val="80000"/>
              <a:buFont typeface="Wingdings 3" panose="05040102010807070707" charset="2"/>
              <a:buChar char=""/>
              <a:defRPr sz="1400">
                <a:solidFill>
                  <a:schemeClr val="tx1"/>
                </a:solidFill>
                <a:latin typeface="Century Gothic" charset="0"/>
                <a:ea typeface="宋体" charset="-122"/>
              </a:defRPr>
            </a:lvl5pPr>
            <a:lvl6pPr marL="2514600" indent="-228600" eaLnBrk="0" fontAlgn="base" hangingPunct="0">
              <a:spcBef>
                <a:spcPts val="1000"/>
              </a:spcBef>
              <a:spcAft>
                <a:spcPct val="0"/>
              </a:spcAft>
              <a:buClr>
                <a:srgbClr val="8AD0D6"/>
              </a:buClr>
              <a:buSzPct val="80000"/>
              <a:buFont typeface="Wingdings 3" panose="05040102010807070707" charset="2"/>
              <a:buChar char=""/>
              <a:defRPr sz="1400">
                <a:solidFill>
                  <a:schemeClr val="tx1"/>
                </a:solidFill>
                <a:latin typeface="Century Gothic" charset="0"/>
                <a:ea typeface="宋体" charset="-122"/>
              </a:defRPr>
            </a:lvl6pPr>
            <a:lvl7pPr marL="2971800" indent="-228600" eaLnBrk="0" fontAlgn="base" hangingPunct="0">
              <a:spcBef>
                <a:spcPts val="1000"/>
              </a:spcBef>
              <a:spcAft>
                <a:spcPct val="0"/>
              </a:spcAft>
              <a:buClr>
                <a:srgbClr val="8AD0D6"/>
              </a:buClr>
              <a:buSzPct val="80000"/>
              <a:buFont typeface="Wingdings 3" panose="05040102010807070707" charset="2"/>
              <a:buChar char=""/>
              <a:defRPr sz="1400">
                <a:solidFill>
                  <a:schemeClr val="tx1"/>
                </a:solidFill>
                <a:latin typeface="Century Gothic" charset="0"/>
                <a:ea typeface="宋体" charset="-122"/>
              </a:defRPr>
            </a:lvl7pPr>
            <a:lvl8pPr marL="3429000" indent="-228600" eaLnBrk="0" fontAlgn="base" hangingPunct="0">
              <a:spcBef>
                <a:spcPts val="1000"/>
              </a:spcBef>
              <a:spcAft>
                <a:spcPct val="0"/>
              </a:spcAft>
              <a:buClr>
                <a:srgbClr val="8AD0D6"/>
              </a:buClr>
              <a:buSzPct val="80000"/>
              <a:buFont typeface="Wingdings 3" panose="05040102010807070707" charset="2"/>
              <a:buChar char=""/>
              <a:defRPr sz="1400">
                <a:solidFill>
                  <a:schemeClr val="tx1"/>
                </a:solidFill>
                <a:latin typeface="Century Gothic" charset="0"/>
                <a:ea typeface="宋体" charset="-122"/>
              </a:defRPr>
            </a:lvl8pPr>
            <a:lvl9pPr marL="3886200" indent="-228600" eaLnBrk="0" fontAlgn="base" hangingPunct="0">
              <a:spcBef>
                <a:spcPts val="1000"/>
              </a:spcBef>
              <a:spcAft>
                <a:spcPct val="0"/>
              </a:spcAft>
              <a:buClr>
                <a:srgbClr val="8AD0D6"/>
              </a:buClr>
              <a:buSzPct val="80000"/>
              <a:buFont typeface="Wingdings 3" panose="05040102010807070707" charset="2"/>
              <a:buChar char=""/>
              <a:defRPr sz="1400">
                <a:solidFill>
                  <a:schemeClr val="tx1"/>
                </a:solidFill>
                <a:latin typeface="Century Gothic" charset="0"/>
                <a:ea typeface="宋体" charset="-122"/>
              </a:defRPr>
            </a:lvl9pPr>
          </a:lstStyle>
          <a:p>
            <a:pPr>
              <a:spcBef>
                <a:spcPct val="0"/>
              </a:spcBef>
              <a:buClrTx/>
              <a:buSzTx/>
              <a:buNone/>
            </a:pPr>
            <a:r>
              <a:rPr lang="zh-CN" altLang="en-US" dirty="0" smtClean="0">
                <a:latin typeface="STXinwei" panose="02010800040101010101" charset="-122"/>
                <a:ea typeface="STXinwei" panose="02010800040101010101" charset="-122"/>
                <a:cs typeface="STXinwei" panose="02010800040101010101" charset="-122"/>
              </a:rPr>
              <a:t>所以</a:t>
            </a:r>
            <a:r>
              <a:rPr lang="en-US" altLang="zh-CN" dirty="0" err="1" smtClean="0">
                <a:latin typeface="STXinwei" panose="02010800040101010101" charset="-122"/>
                <a:ea typeface="STXinwei" panose="02010800040101010101" charset="-122"/>
                <a:cs typeface="STXinwei" panose="02010800040101010101" charset="-122"/>
              </a:rPr>
              <a:t>requestAnimationFrame</a:t>
            </a:r>
            <a:r>
              <a:rPr lang="zh-CN" altLang="en-US" dirty="0" smtClean="0">
                <a:latin typeface="STXinwei" panose="02010800040101010101" charset="-122"/>
                <a:ea typeface="STXinwei" panose="02010800040101010101" charset="-122"/>
                <a:cs typeface="STXinwei" panose="02010800040101010101" charset="-122"/>
              </a:rPr>
              <a:t>函数</a:t>
            </a:r>
            <a:r>
              <a:rPr lang="en-US" altLang="zh-CN" dirty="0" smtClean="0">
                <a:latin typeface="STXinwei" panose="02010800040101010101" charset="-122"/>
                <a:ea typeface="STXinwei" panose="02010800040101010101" charset="-122"/>
                <a:cs typeface="STXinwei" panose="02010800040101010101" charset="-122"/>
              </a:rPr>
              <a:t>,</a:t>
            </a:r>
            <a:r>
              <a:rPr lang="zh-CN" altLang="en-US" dirty="0" smtClean="0">
                <a:latin typeface="STXinwei" panose="02010800040101010101" charset="-122"/>
                <a:ea typeface="STXinwei" panose="02010800040101010101" charset="-122"/>
                <a:cs typeface="STXinwei" panose="02010800040101010101" charset="-122"/>
              </a:rPr>
              <a:t> 可以解决第一个问题</a:t>
            </a:r>
            <a:r>
              <a:rPr lang="en-US" altLang="zh-CN" dirty="0" smtClean="0">
                <a:latin typeface="STXinwei" panose="02010800040101010101" charset="-122"/>
                <a:ea typeface="STXinwei" panose="02010800040101010101" charset="-122"/>
                <a:cs typeface="STXinwei" panose="02010800040101010101" charset="-122"/>
              </a:rPr>
              <a:t>(</a:t>
            </a:r>
            <a:r>
              <a:rPr lang="zh-CN" altLang="en-US" dirty="0" smtClean="0">
                <a:latin typeface="STXinwei" panose="02010800040101010101" charset="-122"/>
                <a:ea typeface="STXinwei" panose="02010800040101010101" charset="-122"/>
                <a:cs typeface="STXinwei" panose="02010800040101010101" charset="-122"/>
              </a:rPr>
              <a:t>时机</a:t>
            </a:r>
            <a:r>
              <a:rPr lang="en-US" altLang="zh-CN" dirty="0" smtClean="0">
                <a:latin typeface="STXinwei" panose="02010800040101010101" charset="-122"/>
                <a:ea typeface="STXinwei" panose="02010800040101010101" charset="-122"/>
                <a:cs typeface="STXinwei" panose="02010800040101010101" charset="-122"/>
              </a:rPr>
              <a:t>:</a:t>
            </a:r>
            <a:r>
              <a:rPr lang="zh-CN" altLang="en-US" dirty="0" smtClean="0">
                <a:latin typeface="STXinwei" panose="02010800040101010101" charset="-122"/>
                <a:ea typeface="STXinwei" panose="02010800040101010101" charset="-122"/>
                <a:cs typeface="STXinwei" panose="02010800040101010101" charset="-122"/>
              </a:rPr>
              <a:t> 每一帧开始时执行</a:t>
            </a:r>
            <a:r>
              <a:rPr lang="en-US" altLang="zh-CN" dirty="0" smtClean="0">
                <a:latin typeface="STXinwei" panose="02010800040101010101" charset="-122"/>
                <a:ea typeface="STXinwei" panose="02010800040101010101" charset="-122"/>
                <a:cs typeface="STXinwei" panose="02010800040101010101" charset="-122"/>
              </a:rPr>
              <a:t>),</a:t>
            </a:r>
            <a:r>
              <a:rPr lang="zh-CN" altLang="en-US" dirty="0" smtClean="0">
                <a:latin typeface="STXinwei" panose="02010800040101010101" charset="-122"/>
                <a:ea typeface="STXinwei" panose="02010800040101010101" charset="-122"/>
                <a:cs typeface="STXinwei" panose="02010800040101010101" charset="-122"/>
              </a:rPr>
              <a:t> 和第</a:t>
            </a:r>
            <a:r>
              <a:rPr lang="en-US" altLang="zh-CN" dirty="0" smtClean="0">
                <a:latin typeface="STXinwei" panose="02010800040101010101" charset="-122"/>
                <a:ea typeface="STXinwei" panose="02010800040101010101" charset="-122"/>
                <a:cs typeface="STXinwei" panose="02010800040101010101" charset="-122"/>
              </a:rPr>
              <a:t>2</a:t>
            </a:r>
            <a:r>
              <a:rPr lang="zh-CN" altLang="en-US" dirty="0" smtClean="0">
                <a:latin typeface="STXinwei" panose="02010800040101010101" charset="-122"/>
                <a:ea typeface="STXinwei" panose="02010800040101010101" charset="-122"/>
                <a:cs typeface="STXinwei" panose="02010800040101010101" charset="-122"/>
              </a:rPr>
              <a:t>个问题</a:t>
            </a:r>
            <a:r>
              <a:rPr lang="en-US" altLang="zh-CN" dirty="0" smtClean="0">
                <a:latin typeface="STXinwei" panose="02010800040101010101" charset="-122"/>
                <a:ea typeface="STXinwei" panose="02010800040101010101" charset="-122"/>
                <a:cs typeface="STXinwei" panose="02010800040101010101" charset="-122"/>
              </a:rPr>
              <a:t>(</a:t>
            </a:r>
            <a:r>
              <a:rPr lang="zh-CN" altLang="en-US" dirty="0" smtClean="0">
                <a:latin typeface="STXinwei" panose="02010800040101010101" charset="-122"/>
                <a:ea typeface="STXinwei" panose="02010800040101010101" charset="-122"/>
                <a:cs typeface="STXinwei" panose="02010800040101010101" charset="-122"/>
              </a:rPr>
              <a:t>如果</a:t>
            </a:r>
            <a:r>
              <a:rPr lang="zh-CN" altLang="en-US" dirty="0" smtClean="0">
                <a:latin typeface="华文新魏" panose="02010800040101010101" charset="-122"/>
                <a:ea typeface="华文新魏" panose="02010800040101010101" charset="-122"/>
              </a:rPr>
              <a:t>回调很耗时</a:t>
            </a:r>
            <a:r>
              <a:rPr lang="en-US" altLang="zh-CN" dirty="0" smtClean="0">
                <a:latin typeface="华文新魏" panose="02010800040101010101" charset="-122"/>
                <a:ea typeface="华文新魏" panose="02010800040101010101" charset="-122"/>
              </a:rPr>
              <a:t>,</a:t>
            </a:r>
            <a:r>
              <a:rPr lang="zh-CN" altLang="en-US" dirty="0" smtClean="0">
                <a:latin typeface="华文新魏" panose="02010800040101010101" charset="-122"/>
                <a:ea typeface="华文新魏" panose="02010800040101010101" charset="-122"/>
              </a:rPr>
              <a:t> 会降低频率</a:t>
            </a:r>
            <a:r>
              <a:rPr lang="en-US" altLang="zh-CN" dirty="0" smtClean="0">
                <a:latin typeface="华文新魏" panose="02010800040101010101" charset="-122"/>
                <a:ea typeface="华文新魏" panose="02010800040101010101" charset="-122"/>
              </a:rPr>
              <a:t>,</a:t>
            </a:r>
            <a:r>
              <a:rPr lang="zh-CN" altLang="en-US" dirty="0" smtClean="0">
                <a:latin typeface="华文新魏" panose="02010800040101010101" charset="-122"/>
                <a:ea typeface="华文新魏" panose="02010800040101010101" charset="-122"/>
              </a:rPr>
              <a:t> 保持</a:t>
            </a:r>
            <a:r>
              <a:rPr lang="zh-CN" altLang="en-US" dirty="0">
                <a:latin typeface="华文新魏" panose="02010800040101010101" charset="-122"/>
                <a:ea typeface="华文新魏" panose="02010800040101010101" charset="-122"/>
              </a:rPr>
              <a:t>帧数的稳定，保持动画的连贯</a:t>
            </a:r>
            <a:r>
              <a:rPr lang="en-US" altLang="zh-CN" dirty="0" smtClean="0">
                <a:latin typeface="STXinwei" panose="02010800040101010101" charset="-122"/>
                <a:ea typeface="STXinwei" panose="02010800040101010101" charset="-122"/>
                <a:cs typeface="STXinwei" panose="02010800040101010101" charset="-122"/>
              </a:rPr>
              <a:t>),</a:t>
            </a:r>
            <a:r>
              <a:rPr lang="zh-CN" altLang="en-US" dirty="0" smtClean="0">
                <a:latin typeface="STXinwei" panose="02010800040101010101" charset="-122"/>
                <a:ea typeface="STXinwei" panose="02010800040101010101" charset="-122"/>
                <a:cs typeface="STXinwei" panose="02010800040101010101" charset="-122"/>
              </a:rPr>
              <a:t> 但是第</a:t>
            </a:r>
            <a:r>
              <a:rPr lang="en-US" altLang="zh-CN" dirty="0" smtClean="0">
                <a:latin typeface="STXinwei" panose="02010800040101010101" charset="-122"/>
                <a:ea typeface="STXinwei" panose="02010800040101010101" charset="-122"/>
                <a:cs typeface="STXinwei" panose="02010800040101010101" charset="-122"/>
              </a:rPr>
              <a:t>3</a:t>
            </a:r>
            <a:r>
              <a:rPr lang="zh-CN" altLang="en-US" dirty="0" smtClean="0">
                <a:latin typeface="STXinwei" panose="02010800040101010101" charset="-122"/>
                <a:ea typeface="STXinwei" panose="02010800040101010101" charset="-122"/>
                <a:cs typeface="STXinwei" panose="02010800040101010101" charset="-122"/>
              </a:rPr>
              <a:t>个问题</a:t>
            </a:r>
            <a:r>
              <a:rPr lang="en-US" altLang="zh-CN" dirty="0" smtClean="0">
                <a:latin typeface="STXinwei" panose="02010800040101010101" charset="-122"/>
                <a:ea typeface="STXinwei" panose="02010800040101010101" charset="-122"/>
                <a:cs typeface="STXinwei" panose="02010800040101010101" charset="-122"/>
              </a:rPr>
              <a:t>,</a:t>
            </a:r>
            <a:r>
              <a:rPr lang="zh-CN" altLang="en-US" dirty="0">
                <a:latin typeface="华文新魏" panose="02010800040101010101" charset="-122"/>
                <a:ea typeface="华文新魏" panose="02010800040101010101" charset="-122"/>
              </a:rPr>
              <a:t>它依然无能为力</a:t>
            </a:r>
            <a:r>
              <a:rPr lang="zh-CN" altLang="en-US" dirty="0" smtClean="0">
                <a:latin typeface="华文新魏" panose="02010800040101010101" charset="-122"/>
                <a:ea typeface="华文新魏" panose="02010800040101010101" charset="-122"/>
              </a:rPr>
              <a:t>。</a:t>
            </a:r>
            <a:endParaRPr lang="en-US" altLang="zh-CN" dirty="0">
              <a:latin typeface="华文新魏" panose="02010800040101010101" charset="-122"/>
              <a:ea typeface="华文新魏" panose="02010800040101010101" charset="-122"/>
            </a:endParaRPr>
          </a:p>
        </p:txBody>
      </p:sp>
      <p:sp>
        <p:nvSpPr>
          <p:cNvPr id="2" name="矩形 1"/>
          <p:cNvSpPr/>
          <p:nvPr/>
        </p:nvSpPr>
        <p:spPr>
          <a:xfrm>
            <a:off x="3064549" y="3267194"/>
            <a:ext cx="5173211" cy="369332"/>
          </a:xfrm>
          <a:prstGeom prst="rect">
            <a:avLst/>
          </a:prstGeom>
        </p:spPr>
        <p:txBody>
          <a:bodyPr wrap="none">
            <a:spAutoFit/>
          </a:bodyPr>
          <a:lstStyle/>
          <a:p>
            <a:r>
              <a:rPr lang="zh-CN" altLang="en-US" dirty="0">
                <a:latin typeface="STXinwei" panose="02010800040101010101" charset="-122"/>
                <a:ea typeface="STXinwei" panose="02010800040101010101" charset="-122"/>
                <a:cs typeface="STXinwei" panose="02010800040101010101" charset="-122"/>
              </a:rPr>
              <a:t>第</a:t>
            </a:r>
            <a:r>
              <a:rPr lang="en-US" altLang="zh-CN" dirty="0">
                <a:latin typeface="STXinwei" panose="02010800040101010101" charset="-122"/>
                <a:ea typeface="STXinwei" panose="02010800040101010101" charset="-122"/>
                <a:cs typeface="STXinwei" panose="02010800040101010101" charset="-122"/>
              </a:rPr>
              <a:t>2</a:t>
            </a:r>
            <a:r>
              <a:rPr lang="zh-CN" altLang="en-US" dirty="0">
                <a:latin typeface="STXinwei" panose="02010800040101010101" charset="-122"/>
                <a:ea typeface="STXinwei" panose="02010800040101010101" charset="-122"/>
                <a:cs typeface="STXinwei" panose="02010800040101010101" charset="-122"/>
              </a:rPr>
              <a:t>个</a:t>
            </a:r>
            <a:r>
              <a:rPr lang="zh-CN" altLang="en-US" dirty="0" smtClean="0">
                <a:latin typeface="STXinwei" panose="02010800040101010101" charset="-122"/>
                <a:ea typeface="STXinwei" panose="02010800040101010101" charset="-122"/>
                <a:cs typeface="STXinwei" panose="02010800040101010101" charset="-122"/>
              </a:rPr>
              <a:t>问题的</a:t>
            </a:r>
            <a:r>
              <a:rPr lang="en-US" altLang="zh-CN" dirty="0" smtClean="0">
                <a:latin typeface="STXinwei" panose="02010800040101010101" charset="-122"/>
                <a:ea typeface="STXinwei" panose="02010800040101010101" charset="-122"/>
                <a:cs typeface="STXinwei" panose="02010800040101010101" charset="-122"/>
              </a:rPr>
              <a:t>demo:</a:t>
            </a:r>
            <a:r>
              <a:rPr lang="zh-CN" altLang="en-US" dirty="0" smtClean="0">
                <a:latin typeface="STXinwei" panose="02010800040101010101" charset="-122"/>
                <a:ea typeface="STXinwei" panose="02010800040101010101" charset="-122"/>
                <a:cs typeface="STXinwei" panose="02010800040101010101" charset="-122"/>
              </a:rPr>
              <a:t> </a:t>
            </a:r>
            <a:r>
              <a:rPr lang="en-US" altLang="zh-CN" dirty="0" err="1" smtClean="0">
                <a:latin typeface="STXinwei" panose="02010800040101010101" charset="-122"/>
                <a:ea typeface="STXinwei" panose="02010800040101010101" charset="-122"/>
                <a:cs typeface="STXinwei" panose="02010800040101010101" charset="-122"/>
              </a:rPr>
              <a:t>requestAnimationFrame.html</a:t>
            </a:r>
            <a:r>
              <a:rPr lang="zh-CN" altLang="en-US" dirty="0" smtClean="0">
                <a:latin typeface="STXinwei" panose="02010800040101010101" charset="-122"/>
                <a:ea typeface="STXinwei" panose="02010800040101010101" charset="-122"/>
                <a:cs typeface="STXinwei" panose="02010800040101010101" charset="-122"/>
              </a:rPr>
              <a:t> </a:t>
            </a:r>
            <a:endParaRPr lang="zh-CN" altLang="en-US" dirty="0">
              <a:latin typeface="STXinwei" panose="02010800040101010101" charset="-122"/>
              <a:ea typeface="STXinwei" panose="02010800040101010101" charset="-122"/>
              <a:cs typeface="STXinwei" panose="02010800040101010101" charset="-122"/>
            </a:endParaRPr>
          </a:p>
        </p:txBody>
      </p:sp>
      <p:sp>
        <p:nvSpPr>
          <p:cNvPr id="7" name="文本框 6"/>
          <p:cNvSpPr txBox="1">
            <a:spLocks noChangeArrowheads="1"/>
          </p:cNvSpPr>
          <p:nvPr/>
        </p:nvSpPr>
        <p:spPr bwMode="auto">
          <a:xfrm>
            <a:off x="3064549" y="4844884"/>
            <a:ext cx="561657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rgbClr val="8AD0D6"/>
              </a:buClr>
              <a:buSzPct val="80000"/>
              <a:buFont typeface="Wingdings 3" panose="05040102010807070707" charset="2"/>
              <a:buChar char=""/>
              <a:defRPr sz="2000">
                <a:solidFill>
                  <a:schemeClr val="tx1"/>
                </a:solidFill>
                <a:latin typeface="Century Gothic" charset="0"/>
                <a:ea typeface="宋体" charset="-122"/>
              </a:defRPr>
            </a:lvl1pPr>
            <a:lvl2pPr marL="742950" indent="-285750">
              <a:spcBef>
                <a:spcPts val="1000"/>
              </a:spcBef>
              <a:buClr>
                <a:srgbClr val="8AD0D6"/>
              </a:buClr>
              <a:buSzPct val="80000"/>
              <a:buFont typeface="Wingdings 3" panose="05040102010807070707" charset="2"/>
              <a:buChar char=""/>
              <a:defRPr>
                <a:solidFill>
                  <a:schemeClr val="tx1"/>
                </a:solidFill>
                <a:latin typeface="Century Gothic" charset="0"/>
                <a:ea typeface="宋体" charset="-122"/>
              </a:defRPr>
            </a:lvl2pPr>
            <a:lvl3pPr marL="1143000" indent="-228600">
              <a:spcBef>
                <a:spcPts val="1000"/>
              </a:spcBef>
              <a:buClr>
                <a:srgbClr val="8AD0D6"/>
              </a:buClr>
              <a:buSzPct val="80000"/>
              <a:buFont typeface="Wingdings 3" panose="05040102010807070707" charset="2"/>
              <a:buChar char=""/>
              <a:defRPr sz="1600">
                <a:solidFill>
                  <a:schemeClr val="tx1"/>
                </a:solidFill>
                <a:latin typeface="Century Gothic" charset="0"/>
                <a:ea typeface="宋体" charset="-122"/>
              </a:defRPr>
            </a:lvl3pPr>
            <a:lvl4pPr marL="1600200" indent="-228600">
              <a:spcBef>
                <a:spcPts val="1000"/>
              </a:spcBef>
              <a:buClr>
                <a:srgbClr val="8AD0D6"/>
              </a:buClr>
              <a:buSzPct val="80000"/>
              <a:buFont typeface="Wingdings 3" panose="05040102010807070707" charset="2"/>
              <a:buChar char=""/>
              <a:defRPr sz="1400">
                <a:solidFill>
                  <a:schemeClr val="tx1"/>
                </a:solidFill>
                <a:latin typeface="Century Gothic" charset="0"/>
                <a:ea typeface="宋体" charset="-122"/>
              </a:defRPr>
            </a:lvl4pPr>
            <a:lvl5pPr marL="2057400" indent="-228600">
              <a:spcBef>
                <a:spcPts val="1000"/>
              </a:spcBef>
              <a:buClr>
                <a:srgbClr val="8AD0D6"/>
              </a:buClr>
              <a:buSzPct val="80000"/>
              <a:buFont typeface="Wingdings 3" panose="05040102010807070707" charset="2"/>
              <a:buChar char=""/>
              <a:defRPr sz="1400">
                <a:solidFill>
                  <a:schemeClr val="tx1"/>
                </a:solidFill>
                <a:latin typeface="Century Gothic" charset="0"/>
                <a:ea typeface="宋体" charset="-122"/>
              </a:defRPr>
            </a:lvl5pPr>
            <a:lvl6pPr marL="2514600" indent="-228600" eaLnBrk="0" fontAlgn="base" hangingPunct="0">
              <a:spcBef>
                <a:spcPts val="1000"/>
              </a:spcBef>
              <a:spcAft>
                <a:spcPct val="0"/>
              </a:spcAft>
              <a:buClr>
                <a:srgbClr val="8AD0D6"/>
              </a:buClr>
              <a:buSzPct val="80000"/>
              <a:buFont typeface="Wingdings 3" panose="05040102010807070707" charset="2"/>
              <a:buChar char=""/>
              <a:defRPr sz="1400">
                <a:solidFill>
                  <a:schemeClr val="tx1"/>
                </a:solidFill>
                <a:latin typeface="Century Gothic" charset="0"/>
                <a:ea typeface="宋体" charset="-122"/>
              </a:defRPr>
            </a:lvl6pPr>
            <a:lvl7pPr marL="2971800" indent="-228600" eaLnBrk="0" fontAlgn="base" hangingPunct="0">
              <a:spcBef>
                <a:spcPts val="1000"/>
              </a:spcBef>
              <a:spcAft>
                <a:spcPct val="0"/>
              </a:spcAft>
              <a:buClr>
                <a:srgbClr val="8AD0D6"/>
              </a:buClr>
              <a:buSzPct val="80000"/>
              <a:buFont typeface="Wingdings 3" panose="05040102010807070707" charset="2"/>
              <a:buChar char=""/>
              <a:defRPr sz="1400">
                <a:solidFill>
                  <a:schemeClr val="tx1"/>
                </a:solidFill>
                <a:latin typeface="Century Gothic" charset="0"/>
                <a:ea typeface="宋体" charset="-122"/>
              </a:defRPr>
            </a:lvl7pPr>
            <a:lvl8pPr marL="3429000" indent="-228600" eaLnBrk="0" fontAlgn="base" hangingPunct="0">
              <a:spcBef>
                <a:spcPts val="1000"/>
              </a:spcBef>
              <a:spcAft>
                <a:spcPct val="0"/>
              </a:spcAft>
              <a:buClr>
                <a:srgbClr val="8AD0D6"/>
              </a:buClr>
              <a:buSzPct val="80000"/>
              <a:buFont typeface="Wingdings 3" panose="05040102010807070707" charset="2"/>
              <a:buChar char=""/>
              <a:defRPr sz="1400">
                <a:solidFill>
                  <a:schemeClr val="tx1"/>
                </a:solidFill>
                <a:latin typeface="Century Gothic" charset="0"/>
                <a:ea typeface="宋体" charset="-122"/>
              </a:defRPr>
            </a:lvl8pPr>
            <a:lvl9pPr marL="3886200" indent="-228600" eaLnBrk="0" fontAlgn="base" hangingPunct="0">
              <a:spcBef>
                <a:spcPts val="1000"/>
              </a:spcBef>
              <a:spcAft>
                <a:spcPct val="0"/>
              </a:spcAft>
              <a:buClr>
                <a:srgbClr val="8AD0D6"/>
              </a:buClr>
              <a:buSzPct val="80000"/>
              <a:buFont typeface="Wingdings 3" panose="05040102010807070707" charset="2"/>
              <a:buChar char=""/>
              <a:defRPr sz="1400">
                <a:solidFill>
                  <a:schemeClr val="tx1"/>
                </a:solidFill>
                <a:latin typeface="Century Gothic" charset="0"/>
                <a:ea typeface="宋体" charset="-122"/>
              </a:defRPr>
            </a:lvl9pPr>
          </a:lstStyle>
          <a:p>
            <a:pPr>
              <a:spcBef>
                <a:spcPct val="0"/>
              </a:spcBef>
              <a:buClrTx/>
              <a:buSzTx/>
              <a:buFontTx/>
              <a:buNone/>
            </a:pPr>
            <a:r>
              <a:rPr lang="en-US" altLang="zh-CN" sz="1800" dirty="0">
                <a:latin typeface="华文新魏" panose="02010800040101010101" charset="-122"/>
                <a:ea typeface="华文新魏" panose="02010800040101010101" charset="-122"/>
              </a:rPr>
              <a:t>PS</a:t>
            </a:r>
            <a:r>
              <a:rPr lang="zh-CN" altLang="en-US" sz="1800" dirty="0">
                <a:latin typeface="华文新魏" panose="02010800040101010101" charset="-122"/>
                <a:ea typeface="华文新魏" panose="02010800040101010101" charset="-122"/>
              </a:rPr>
              <a:t>：</a:t>
            </a:r>
            <a:r>
              <a:rPr lang="en-US" altLang="zh-CN" sz="1800" dirty="0" err="1">
                <a:latin typeface="华文新魏" panose="02010800040101010101" charset="-122"/>
                <a:ea typeface="华文新魏" panose="02010800040101010101" charset="-122"/>
              </a:rPr>
              <a:t>rAF</a:t>
            </a:r>
            <a:r>
              <a:rPr lang="zh-CN" altLang="en-US" sz="1800" dirty="0">
                <a:latin typeface="华文新魏" panose="02010800040101010101" charset="-122"/>
                <a:ea typeface="华文新魏" panose="02010800040101010101" charset="-122"/>
              </a:rPr>
              <a:t>还可用于解耦代码，例如大量的循环，</a:t>
            </a:r>
            <a:r>
              <a:rPr lang="en-US" altLang="zh-CN" sz="1800" dirty="0">
                <a:latin typeface="华文新魏" panose="02010800040101010101" charset="-122"/>
                <a:ea typeface="华文新魏" panose="02010800040101010101" charset="-122"/>
              </a:rPr>
              <a:t>DOM</a:t>
            </a:r>
            <a:r>
              <a:rPr lang="zh-CN" altLang="en-US" sz="1800" dirty="0">
                <a:latin typeface="华文新魏" panose="02010800040101010101" charset="-122"/>
                <a:ea typeface="华文新魏" panose="02010800040101010101" charset="-122"/>
              </a:rPr>
              <a:t>操作，</a:t>
            </a:r>
            <a:r>
              <a:rPr lang="en-US" altLang="zh-CN" sz="1800" dirty="0">
                <a:latin typeface="华文新魏" panose="02010800040101010101" charset="-122"/>
                <a:ea typeface="华文新魏" panose="02010800040101010101" charset="-122"/>
              </a:rPr>
              <a:t>scroll</a:t>
            </a:r>
            <a:r>
              <a:rPr lang="zh-CN" altLang="en-US" sz="1800" dirty="0">
                <a:latin typeface="华文新魏" panose="02010800040101010101" charset="-122"/>
                <a:ea typeface="华文新魏" panose="02010800040101010101" charset="-122"/>
              </a:rPr>
              <a:t>，</a:t>
            </a:r>
            <a:r>
              <a:rPr lang="en-US" altLang="zh-CN" sz="1800" dirty="0">
                <a:latin typeface="华文新魏" panose="02010800040101010101" charset="-122"/>
                <a:ea typeface="华文新魏" panose="02010800040101010101" charset="-122"/>
              </a:rPr>
              <a:t>resize</a:t>
            </a:r>
            <a:r>
              <a:rPr lang="zh-CN" altLang="en-US" sz="1800" dirty="0">
                <a:latin typeface="华文新魏" panose="02010800040101010101" charset="-122"/>
                <a:ea typeface="华文新魏" panose="02010800040101010101" charset="-122"/>
              </a:rPr>
              <a:t>这一类的事件等</a:t>
            </a:r>
            <a:endParaRPr lang="zh-CN" altLang="en-US" sz="1800" dirty="0">
              <a:latin typeface="华文新魏" panose="02010800040101010101" charset="-122"/>
              <a:ea typeface="华文新魏" panose="020108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1"/>
          <a:tile tx="0" ty="0" sx="100000" sy="100000" flip="none" algn="tl"/>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02271" y="192782"/>
            <a:ext cx="7811829" cy="1341550"/>
          </a:xfrm>
        </p:spPr>
        <p:txBody>
          <a:bodyPr>
            <a:normAutofit/>
          </a:bodyPr>
          <a:lstStyle/>
          <a:p>
            <a:r>
              <a:rPr lang="zh-CN" altLang="en-US" sz="3200" dirty="0">
                <a:solidFill>
                  <a:srgbClr val="FF0000"/>
                </a:solidFill>
                <a:latin typeface="STXinwei" panose="02010800040101010101" charset="-122"/>
                <a:ea typeface="STXinwei" panose="02010800040101010101" charset="-122"/>
                <a:cs typeface="STXinwei" panose="02010800040101010101" charset="-122"/>
              </a:rPr>
              <a:t>性能监控</a:t>
            </a:r>
            <a:r>
              <a:rPr lang="en-US" altLang="zh-CN" sz="3200" dirty="0" smtClean="0">
                <a:solidFill>
                  <a:srgbClr val="FF0000"/>
                </a:solidFill>
                <a:latin typeface="STXinwei" panose="02010800040101010101" charset="-122"/>
                <a:ea typeface="STXinwei" panose="02010800040101010101" charset="-122"/>
                <a:cs typeface="STXinwei" panose="02010800040101010101" charset="-122"/>
              </a:rPr>
              <a:t>API:</a:t>
            </a:r>
            <a:r>
              <a:rPr lang="zh-CN" altLang="en-US" sz="3200" dirty="0" smtClean="0">
                <a:solidFill>
                  <a:srgbClr val="FF0000"/>
                </a:solidFill>
                <a:latin typeface="STXinwei" panose="02010800040101010101" charset="-122"/>
                <a:ea typeface="STXinwei" panose="02010800040101010101" charset="-122"/>
                <a:cs typeface="STXinwei" panose="02010800040101010101" charset="-122"/>
              </a:rPr>
              <a:t> </a:t>
            </a:r>
            <a:r>
              <a:rPr lang="en-US" altLang="zh-CN" sz="3200" dirty="0" err="1" smtClean="0">
                <a:solidFill>
                  <a:srgbClr val="FF0000"/>
                </a:solidFill>
                <a:latin typeface="STXinwei" panose="02010800040101010101" charset="-122"/>
                <a:ea typeface="STXinwei" panose="02010800040101010101" charset="-122"/>
                <a:cs typeface="STXinwei" panose="02010800040101010101" charset="-122"/>
              </a:rPr>
              <a:t>PerformanceObserver</a:t>
            </a:r>
            <a:endParaRPr lang="en-US" altLang="zh-CN" sz="3200" dirty="0">
              <a:solidFill>
                <a:srgbClr val="FF0000"/>
              </a:solidFill>
              <a:latin typeface="STXinwei" panose="02010800040101010101" charset="-122"/>
              <a:ea typeface="STXinwei" panose="02010800040101010101" charset="-122"/>
              <a:cs typeface="STXinwei" panose="02010800040101010101" charset="-122"/>
            </a:endParaRPr>
          </a:p>
        </p:txBody>
      </p:sp>
      <p:sp>
        <p:nvSpPr>
          <p:cNvPr id="4" name="矩形 3"/>
          <p:cNvSpPr/>
          <p:nvPr/>
        </p:nvSpPr>
        <p:spPr>
          <a:xfrm>
            <a:off x="1679686" y="5574084"/>
            <a:ext cx="8491427" cy="646331"/>
          </a:xfrm>
          <a:prstGeom prst="rect">
            <a:avLst/>
          </a:prstGeom>
        </p:spPr>
        <p:txBody>
          <a:bodyPr wrap="none">
            <a:spAutoFit/>
          </a:bodyPr>
          <a:lstStyle/>
          <a:p>
            <a:r>
              <a:rPr lang="zh-CN" altLang="en-US" dirty="0" smtClean="0">
                <a:latin typeface="STXinwei" panose="02010800040101010101" charset="-122"/>
                <a:ea typeface="STXinwei" panose="02010800040101010101" charset="-122"/>
                <a:cs typeface="STXinwei" panose="02010800040101010101" charset="-122"/>
              </a:rPr>
              <a:t>会发现</a:t>
            </a:r>
            <a:r>
              <a:rPr lang="en-US" altLang="zh-CN" dirty="0" smtClean="0">
                <a:latin typeface="STXinwei" panose="02010800040101010101" charset="-122"/>
                <a:ea typeface="STXinwei" panose="02010800040101010101" charset="-122"/>
                <a:cs typeface="STXinwei" panose="02010800040101010101" charset="-122"/>
              </a:rPr>
              <a:t>,</a:t>
            </a:r>
            <a:r>
              <a:rPr lang="zh-CN" altLang="en-US" dirty="0" smtClean="0">
                <a:latin typeface="STXinwei" panose="02010800040101010101" charset="-122"/>
                <a:ea typeface="STXinwei" panose="02010800040101010101" charset="-122"/>
                <a:cs typeface="STXinwei" panose="02010800040101010101" charset="-122"/>
              </a:rPr>
              <a:t> 当点击</a:t>
            </a:r>
            <a:r>
              <a:rPr lang="en-US" altLang="zh-CN" dirty="0" smtClean="0">
                <a:latin typeface="STXinwei" panose="02010800040101010101" charset="-122"/>
                <a:ea typeface="STXinwei" panose="02010800040101010101" charset="-122"/>
                <a:cs typeface="STXinwei" panose="02010800040101010101" charset="-122"/>
              </a:rPr>
              <a:t>50ms</a:t>
            </a:r>
            <a:r>
              <a:rPr lang="zh-CN" altLang="en-US" dirty="0" smtClean="0">
                <a:latin typeface="STXinwei" panose="02010800040101010101" charset="-122"/>
                <a:ea typeface="STXinwei" panose="02010800040101010101" charset="-122"/>
                <a:cs typeface="STXinwei" panose="02010800040101010101" charset="-122"/>
              </a:rPr>
              <a:t>时</a:t>
            </a:r>
            <a:r>
              <a:rPr lang="en-US" altLang="zh-CN" dirty="0" smtClean="0">
                <a:latin typeface="STXinwei" panose="02010800040101010101" charset="-122"/>
                <a:ea typeface="STXinwei" panose="02010800040101010101" charset="-122"/>
                <a:cs typeface="STXinwei" panose="02010800040101010101" charset="-122"/>
              </a:rPr>
              <a:t>,</a:t>
            </a:r>
            <a:r>
              <a:rPr lang="zh-CN" altLang="en-US" dirty="0" smtClean="0">
                <a:latin typeface="STXinwei" panose="02010800040101010101" charset="-122"/>
                <a:ea typeface="STXinwei" panose="02010800040101010101" charset="-122"/>
                <a:cs typeface="STXinwei" panose="02010800040101010101" charset="-122"/>
              </a:rPr>
              <a:t> 就会触发长任务回调</a:t>
            </a:r>
            <a:r>
              <a:rPr lang="en-US" altLang="zh-CN" dirty="0" smtClean="0">
                <a:latin typeface="STXinwei" panose="02010800040101010101" charset="-122"/>
                <a:ea typeface="STXinwei" panose="02010800040101010101" charset="-122"/>
                <a:cs typeface="STXinwei" panose="02010800040101010101" charset="-122"/>
              </a:rPr>
              <a:t>,</a:t>
            </a:r>
            <a:r>
              <a:rPr lang="zh-CN" altLang="en-US" dirty="0" smtClean="0">
                <a:latin typeface="STXinwei" panose="02010800040101010101" charset="-122"/>
                <a:ea typeface="STXinwei" panose="02010800040101010101" charset="-122"/>
                <a:cs typeface="STXinwei" panose="02010800040101010101" charset="-122"/>
              </a:rPr>
              <a:t> </a:t>
            </a:r>
            <a:endParaRPr lang="en-US" altLang="zh-CN" dirty="0" smtClean="0">
              <a:latin typeface="STXinwei" panose="02010800040101010101" charset="-122"/>
              <a:ea typeface="STXinwei" panose="02010800040101010101" charset="-122"/>
              <a:cs typeface="STXinwei" panose="02010800040101010101" charset="-122"/>
            </a:endParaRPr>
          </a:p>
          <a:p>
            <a:r>
              <a:rPr lang="zh-CN" altLang="en-US" dirty="0" smtClean="0">
                <a:latin typeface="STXinwei" panose="02010800040101010101" charset="-122"/>
                <a:ea typeface="STXinwei" panose="02010800040101010101" charset="-122"/>
                <a:cs typeface="STXinwei" panose="02010800040101010101" charset="-122"/>
              </a:rPr>
              <a:t>这个</a:t>
            </a:r>
            <a:r>
              <a:rPr lang="en-US" altLang="zh-CN" dirty="0">
                <a:latin typeface="STXinwei" panose="02010800040101010101" charset="-122"/>
                <a:ea typeface="STXinwei" panose="02010800040101010101" charset="-122"/>
                <a:cs typeface="STXinwei" panose="02010800040101010101" charset="-122"/>
              </a:rPr>
              <a:t>50</a:t>
            </a:r>
            <a:r>
              <a:rPr lang="zh-CN" altLang="en-US" dirty="0">
                <a:latin typeface="STXinwei" panose="02010800040101010101" charset="-122"/>
                <a:ea typeface="STXinwei" panose="02010800040101010101" charset="-122"/>
                <a:cs typeface="STXinwei" panose="02010800040101010101" charset="-122"/>
              </a:rPr>
              <a:t>毫秒不是我定的，</a:t>
            </a:r>
            <a:r>
              <a:rPr lang="en-US" altLang="zh-CN" dirty="0">
                <a:latin typeface="STXinwei" panose="02010800040101010101" charset="-122"/>
                <a:ea typeface="STXinwei" panose="02010800040101010101" charset="-122"/>
                <a:cs typeface="STXinwei" panose="02010800040101010101" charset="-122"/>
              </a:rPr>
              <a:t>W3C</a:t>
            </a:r>
            <a:r>
              <a:rPr lang="zh-CN" altLang="en-US" dirty="0">
                <a:latin typeface="STXinwei" panose="02010800040101010101" charset="-122"/>
                <a:ea typeface="STXinwei" panose="02010800040101010101" charset="-122"/>
                <a:cs typeface="STXinwei" panose="02010800040101010101" charset="-122"/>
              </a:rPr>
              <a:t>性能工作组有一个</a:t>
            </a:r>
            <a:r>
              <a:rPr lang="en-US" altLang="zh-CN" dirty="0" err="1">
                <a:latin typeface="STXinwei" panose="02010800040101010101" charset="-122"/>
                <a:ea typeface="STXinwei" panose="02010800040101010101" charset="-122"/>
                <a:cs typeface="STXinwei" panose="02010800040101010101" charset="-122"/>
              </a:rPr>
              <a:t>Longtask</a:t>
            </a:r>
            <a:r>
              <a:rPr lang="zh-CN" altLang="en-US" dirty="0" smtClean="0">
                <a:latin typeface="STXinwei" panose="02010800040101010101" charset="-122"/>
                <a:ea typeface="STXinwei" panose="02010800040101010101" charset="-122"/>
                <a:cs typeface="STXinwei" panose="02010800040101010101" charset="-122"/>
                <a:hlinkClick r:id="rId2"/>
              </a:rPr>
              <a:t>规范</a:t>
            </a:r>
            <a:r>
              <a:rPr lang="zh-CN" altLang="en-US" dirty="0" smtClean="0">
                <a:latin typeface="STXinwei" panose="02010800040101010101" charset="-122"/>
                <a:ea typeface="STXinwei" panose="02010800040101010101" charset="-122"/>
                <a:cs typeface="STXinwei" panose="02010800040101010101" charset="-122"/>
              </a:rPr>
              <a:t>对</a:t>
            </a:r>
            <a:r>
              <a:rPr lang="zh-CN" altLang="en-US" dirty="0">
                <a:latin typeface="STXinwei" panose="02010800040101010101" charset="-122"/>
                <a:ea typeface="STXinwei" panose="02010800040101010101" charset="-122"/>
                <a:cs typeface="STXinwei" panose="02010800040101010101" charset="-122"/>
              </a:rPr>
              <a:t>这种情况做了规定</a:t>
            </a:r>
            <a:endParaRPr lang="en-US" altLang="zh-CN" b="0" dirty="0">
              <a:solidFill>
                <a:srgbClr val="D4D4D4"/>
              </a:solidFill>
              <a:effectLst/>
              <a:latin typeface="STXinwei" panose="02010800040101010101" charset="-122"/>
              <a:ea typeface="STXinwei" panose="02010800040101010101" charset="-122"/>
              <a:cs typeface="STXinwei" panose="02010800040101010101" charset="-122"/>
            </a:endParaRPr>
          </a:p>
        </p:txBody>
      </p:sp>
      <p:sp>
        <p:nvSpPr>
          <p:cNvPr id="7" name="矩形 6"/>
          <p:cNvSpPr/>
          <p:nvPr/>
        </p:nvSpPr>
        <p:spPr>
          <a:xfrm>
            <a:off x="9133650" y="3052709"/>
            <a:ext cx="1037463" cy="307777"/>
          </a:xfrm>
          <a:prstGeom prst="rect">
            <a:avLst/>
          </a:prstGeom>
        </p:spPr>
        <p:txBody>
          <a:bodyPr wrap="none">
            <a:spAutoFit/>
          </a:bodyPr>
          <a:lstStyle/>
          <a:p>
            <a:r>
              <a:rPr lang="en-US" altLang="zh-CN" sz="1400" dirty="0" err="1" smtClean="0">
                <a:latin typeface="STXinwei" panose="02010800040101010101" charset="-122"/>
                <a:ea typeface="STXinwei" panose="02010800040101010101" charset="-122"/>
                <a:cs typeface="STXinwei" panose="02010800040101010101" charset="-122"/>
              </a:rPr>
              <a:t>Color.html</a:t>
            </a:r>
            <a:endParaRPr lang="en-US" altLang="zh-CN" sz="1400" dirty="0" smtClean="0">
              <a:latin typeface="STXinwei" panose="02010800040101010101" charset="-122"/>
              <a:ea typeface="STXinwei" panose="02010800040101010101" charset="-122"/>
              <a:cs typeface="STXinwei" panose="02010800040101010101" charset="-122"/>
            </a:endParaRPr>
          </a:p>
        </p:txBody>
      </p:sp>
      <p:pic>
        <p:nvPicPr>
          <p:cNvPr id="5" name="图片 4"/>
          <p:cNvPicPr>
            <a:picLocks noChangeAspect="1"/>
          </p:cNvPicPr>
          <p:nvPr/>
        </p:nvPicPr>
        <p:blipFill>
          <a:blip r:embed="rId3"/>
          <a:stretch>
            <a:fillRect/>
          </a:stretch>
        </p:blipFill>
        <p:spPr>
          <a:xfrm>
            <a:off x="2175562" y="1357704"/>
            <a:ext cx="6038538" cy="4005564"/>
          </a:xfrm>
          <a:prstGeom prst="rect">
            <a:avLst/>
          </a:prstGeom>
        </p:spPr>
      </p:pic>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bg>
      <p:bgPr>
        <a:blipFill>
          <a:blip r:embed="rId1"/>
          <a:tile tx="0" ty="0" sx="100000" sy="100000" flip="none" algn="tl"/>
        </a:blipFill>
        <a:effectLst/>
      </p:bgPr>
    </p:bg>
    <p:spTree>
      <p:nvGrpSpPr>
        <p:cNvPr id="1" name=""/>
        <p:cNvGrpSpPr/>
        <p:nvPr/>
      </p:nvGrpSpPr>
      <p:grpSpPr>
        <a:xfrm>
          <a:off x="0" y="0"/>
          <a:ext cx="0" cy="0"/>
          <a:chOff x="0" y="0"/>
          <a:chExt cx="0" cy="0"/>
        </a:xfrm>
      </p:grpSpPr>
      <p:sp>
        <p:nvSpPr>
          <p:cNvPr id="41986" name="文本框 7"/>
          <p:cNvSpPr txBox="1">
            <a:spLocks noChangeArrowheads="1"/>
          </p:cNvSpPr>
          <p:nvPr/>
        </p:nvSpPr>
        <p:spPr bwMode="auto">
          <a:xfrm>
            <a:off x="1558925" y="2349501"/>
            <a:ext cx="907415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rgbClr val="8AD0D6"/>
              </a:buClr>
              <a:buSzPct val="80000"/>
              <a:buFont typeface="Wingdings 3" panose="05040102010807070707" charset="2"/>
              <a:buChar char=""/>
              <a:defRPr sz="2000">
                <a:solidFill>
                  <a:schemeClr val="tx1"/>
                </a:solidFill>
                <a:latin typeface="Century Gothic" charset="0"/>
                <a:ea typeface="宋体" charset="-122"/>
              </a:defRPr>
            </a:lvl1pPr>
            <a:lvl2pPr marL="742950" indent="-285750">
              <a:spcBef>
                <a:spcPts val="1000"/>
              </a:spcBef>
              <a:buClr>
                <a:srgbClr val="8AD0D6"/>
              </a:buClr>
              <a:buSzPct val="80000"/>
              <a:buFont typeface="Wingdings 3" panose="05040102010807070707" charset="2"/>
              <a:buChar char=""/>
              <a:defRPr>
                <a:solidFill>
                  <a:schemeClr val="tx1"/>
                </a:solidFill>
                <a:latin typeface="Century Gothic" charset="0"/>
                <a:ea typeface="宋体" charset="-122"/>
              </a:defRPr>
            </a:lvl2pPr>
            <a:lvl3pPr marL="1143000" indent="-228600">
              <a:spcBef>
                <a:spcPts val="1000"/>
              </a:spcBef>
              <a:buClr>
                <a:srgbClr val="8AD0D6"/>
              </a:buClr>
              <a:buSzPct val="80000"/>
              <a:buFont typeface="Wingdings 3" panose="05040102010807070707" charset="2"/>
              <a:buChar char=""/>
              <a:defRPr sz="1600">
                <a:solidFill>
                  <a:schemeClr val="tx1"/>
                </a:solidFill>
                <a:latin typeface="Century Gothic" charset="0"/>
                <a:ea typeface="宋体" charset="-122"/>
              </a:defRPr>
            </a:lvl3pPr>
            <a:lvl4pPr marL="1600200" indent="-228600">
              <a:spcBef>
                <a:spcPts val="1000"/>
              </a:spcBef>
              <a:buClr>
                <a:srgbClr val="8AD0D6"/>
              </a:buClr>
              <a:buSzPct val="80000"/>
              <a:buFont typeface="Wingdings 3" panose="05040102010807070707" charset="2"/>
              <a:buChar char=""/>
              <a:defRPr sz="1400">
                <a:solidFill>
                  <a:schemeClr val="tx1"/>
                </a:solidFill>
                <a:latin typeface="Century Gothic" charset="0"/>
                <a:ea typeface="宋体" charset="-122"/>
              </a:defRPr>
            </a:lvl4pPr>
            <a:lvl5pPr marL="2057400" indent="-228600">
              <a:spcBef>
                <a:spcPts val="1000"/>
              </a:spcBef>
              <a:buClr>
                <a:srgbClr val="8AD0D6"/>
              </a:buClr>
              <a:buSzPct val="80000"/>
              <a:buFont typeface="Wingdings 3" panose="05040102010807070707" charset="2"/>
              <a:buChar char=""/>
              <a:defRPr sz="1400">
                <a:solidFill>
                  <a:schemeClr val="tx1"/>
                </a:solidFill>
                <a:latin typeface="Century Gothic" charset="0"/>
                <a:ea typeface="宋体" charset="-122"/>
              </a:defRPr>
            </a:lvl5pPr>
            <a:lvl6pPr marL="2514600" indent="-228600" eaLnBrk="0" fontAlgn="base" hangingPunct="0">
              <a:spcBef>
                <a:spcPts val="1000"/>
              </a:spcBef>
              <a:spcAft>
                <a:spcPct val="0"/>
              </a:spcAft>
              <a:buClr>
                <a:srgbClr val="8AD0D6"/>
              </a:buClr>
              <a:buSzPct val="80000"/>
              <a:buFont typeface="Wingdings 3" panose="05040102010807070707" charset="2"/>
              <a:buChar char=""/>
              <a:defRPr sz="1400">
                <a:solidFill>
                  <a:schemeClr val="tx1"/>
                </a:solidFill>
                <a:latin typeface="Century Gothic" charset="0"/>
                <a:ea typeface="宋体" charset="-122"/>
              </a:defRPr>
            </a:lvl6pPr>
            <a:lvl7pPr marL="2971800" indent="-228600" eaLnBrk="0" fontAlgn="base" hangingPunct="0">
              <a:spcBef>
                <a:spcPts val="1000"/>
              </a:spcBef>
              <a:spcAft>
                <a:spcPct val="0"/>
              </a:spcAft>
              <a:buClr>
                <a:srgbClr val="8AD0D6"/>
              </a:buClr>
              <a:buSzPct val="80000"/>
              <a:buFont typeface="Wingdings 3" panose="05040102010807070707" charset="2"/>
              <a:buChar char=""/>
              <a:defRPr sz="1400">
                <a:solidFill>
                  <a:schemeClr val="tx1"/>
                </a:solidFill>
                <a:latin typeface="Century Gothic" charset="0"/>
                <a:ea typeface="宋体" charset="-122"/>
              </a:defRPr>
            </a:lvl7pPr>
            <a:lvl8pPr marL="3429000" indent="-228600" eaLnBrk="0" fontAlgn="base" hangingPunct="0">
              <a:spcBef>
                <a:spcPts val="1000"/>
              </a:spcBef>
              <a:spcAft>
                <a:spcPct val="0"/>
              </a:spcAft>
              <a:buClr>
                <a:srgbClr val="8AD0D6"/>
              </a:buClr>
              <a:buSzPct val="80000"/>
              <a:buFont typeface="Wingdings 3" panose="05040102010807070707" charset="2"/>
              <a:buChar char=""/>
              <a:defRPr sz="1400">
                <a:solidFill>
                  <a:schemeClr val="tx1"/>
                </a:solidFill>
                <a:latin typeface="Century Gothic" charset="0"/>
                <a:ea typeface="宋体" charset="-122"/>
              </a:defRPr>
            </a:lvl8pPr>
            <a:lvl9pPr marL="3886200" indent="-228600" eaLnBrk="0" fontAlgn="base" hangingPunct="0">
              <a:spcBef>
                <a:spcPts val="1000"/>
              </a:spcBef>
              <a:spcAft>
                <a:spcPct val="0"/>
              </a:spcAft>
              <a:buClr>
                <a:srgbClr val="8AD0D6"/>
              </a:buClr>
              <a:buSzPct val="80000"/>
              <a:buFont typeface="Wingdings 3" panose="05040102010807070707" charset="2"/>
              <a:buChar char=""/>
              <a:defRPr sz="1400">
                <a:solidFill>
                  <a:schemeClr val="tx1"/>
                </a:solidFill>
                <a:latin typeface="Century Gothic" charset="0"/>
                <a:ea typeface="宋体" charset="-122"/>
              </a:defRPr>
            </a:lvl9pPr>
          </a:lstStyle>
          <a:p>
            <a:pPr algn="ctr">
              <a:spcBef>
                <a:spcPct val="0"/>
              </a:spcBef>
              <a:buClrTx/>
              <a:buSzTx/>
              <a:buFontTx/>
              <a:buNone/>
            </a:pPr>
            <a:r>
              <a:rPr lang="zh-CN" altLang="en-US" sz="2800" dirty="0">
                <a:latin typeface="华文新魏" panose="02010800040101010101" charset="-122"/>
                <a:ea typeface="华文新魏" panose="02010800040101010101" charset="-122"/>
              </a:rPr>
              <a:t>有什么方法可以解决第</a:t>
            </a:r>
            <a:r>
              <a:rPr lang="en-US" altLang="zh-CN" sz="2800" dirty="0">
                <a:latin typeface="华文新魏" panose="02010800040101010101" charset="-122"/>
                <a:ea typeface="华文新魏" panose="02010800040101010101" charset="-122"/>
              </a:rPr>
              <a:t>2</a:t>
            </a:r>
            <a:r>
              <a:rPr lang="zh-CN" altLang="en-US" sz="2800" dirty="0">
                <a:latin typeface="华文新魏" panose="02010800040101010101" charset="-122"/>
                <a:ea typeface="华文新魏" panose="02010800040101010101" charset="-122"/>
              </a:rPr>
              <a:t>个问题</a:t>
            </a:r>
            <a:r>
              <a:rPr lang="en-US" altLang="zh-CN" sz="2800" dirty="0">
                <a:latin typeface="华文新魏" panose="02010800040101010101" charset="-122"/>
                <a:ea typeface="华文新魏" panose="02010800040101010101" charset="-122"/>
              </a:rPr>
              <a:t>(</a:t>
            </a:r>
            <a:r>
              <a:rPr lang="zh-CN" altLang="en-US" sz="2800" dirty="0">
                <a:latin typeface="华文新魏" panose="02010800040101010101" charset="-122"/>
                <a:ea typeface="华文新魏" panose="02010800040101010101" charset="-122"/>
              </a:rPr>
              <a:t>回调</a:t>
            </a:r>
            <a:r>
              <a:rPr lang="zh-CN" altLang="en-US" sz="2800" dirty="0" smtClean="0">
                <a:latin typeface="华文新魏" panose="02010800040101010101" charset="-122"/>
                <a:ea typeface="华文新魏" panose="02010800040101010101" charset="-122"/>
              </a:rPr>
              <a:t>耗时</a:t>
            </a:r>
            <a:r>
              <a:rPr lang="zh-CN" altLang="en-US" sz="2800" dirty="0" smtClean="0">
                <a:latin typeface="STXinwei" panose="02010800040101010101" charset="-122"/>
                <a:ea typeface="STXinwei" panose="02010800040101010101" charset="-122"/>
                <a:cs typeface="STXinwei" panose="02010800040101010101" charset="-122"/>
              </a:rPr>
              <a:t>≤</a:t>
            </a:r>
            <a:r>
              <a:rPr lang="en-US" altLang="zh-CN" sz="2800" dirty="0" smtClean="0">
                <a:latin typeface="华文新魏" panose="02010800040101010101" charset="-122"/>
                <a:ea typeface="华文新魏" panose="02010800040101010101" charset="-122"/>
              </a:rPr>
              <a:t>10ms)</a:t>
            </a:r>
            <a:r>
              <a:rPr lang="zh-CN" altLang="en-US" sz="2800" dirty="0">
                <a:latin typeface="华文新魏" panose="02010800040101010101" charset="-122"/>
                <a:ea typeface="华文新魏" panose="02010800040101010101" charset="-122"/>
              </a:rPr>
              <a:t>？</a:t>
            </a:r>
            <a:endParaRPr lang="en-US" altLang="zh-CN" sz="2800" dirty="0">
              <a:latin typeface="华文新魏" panose="02010800040101010101" charset="-122"/>
              <a:ea typeface="华文新魏" panose="02010800040101010101" charset="-122"/>
            </a:endParaRPr>
          </a:p>
          <a:p>
            <a:pPr algn="ctr">
              <a:spcBef>
                <a:spcPct val="0"/>
              </a:spcBef>
              <a:buClrTx/>
              <a:buSzTx/>
              <a:buFontTx/>
              <a:buNone/>
            </a:pPr>
            <a:r>
              <a:rPr lang="zh-CN" altLang="en-US" dirty="0" smtClean="0">
                <a:latin typeface="华文新魏" panose="02010800040101010101" charset="-122"/>
                <a:ea typeface="华文新魏" panose="02010800040101010101" charset="-122"/>
              </a:rPr>
              <a:t>                    </a:t>
            </a:r>
            <a:endParaRPr lang="en-US" altLang="zh-CN" dirty="0">
              <a:latin typeface="华文新魏" panose="02010800040101010101" charset="-122"/>
              <a:ea typeface="华文新魏" panose="02010800040101010101" charset="-122"/>
            </a:endParaRPr>
          </a:p>
        </p:txBody>
      </p:sp>
      <p:sp>
        <p:nvSpPr>
          <p:cNvPr id="41987" name="矩形 1"/>
          <p:cNvSpPr>
            <a:spLocks noChangeArrowheads="1"/>
          </p:cNvSpPr>
          <p:nvPr/>
        </p:nvSpPr>
        <p:spPr bwMode="auto">
          <a:xfrm>
            <a:off x="2351089" y="1052514"/>
            <a:ext cx="8066087"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rgbClr val="8AD0D6"/>
              </a:buClr>
              <a:buSzPct val="80000"/>
              <a:buFont typeface="Wingdings 3" panose="05040102010807070707" charset="2"/>
              <a:buChar char=""/>
              <a:defRPr sz="2000">
                <a:solidFill>
                  <a:schemeClr val="tx1"/>
                </a:solidFill>
                <a:latin typeface="Century Gothic" charset="0"/>
                <a:ea typeface="宋体" charset="-122"/>
              </a:defRPr>
            </a:lvl1pPr>
            <a:lvl2pPr marL="742950" indent="-285750">
              <a:spcBef>
                <a:spcPts val="1000"/>
              </a:spcBef>
              <a:buClr>
                <a:srgbClr val="8AD0D6"/>
              </a:buClr>
              <a:buSzPct val="80000"/>
              <a:buFont typeface="Wingdings 3" panose="05040102010807070707" charset="2"/>
              <a:buChar char=""/>
              <a:defRPr>
                <a:solidFill>
                  <a:schemeClr val="tx1"/>
                </a:solidFill>
                <a:latin typeface="Century Gothic" charset="0"/>
                <a:ea typeface="宋体" charset="-122"/>
              </a:defRPr>
            </a:lvl2pPr>
            <a:lvl3pPr marL="1143000" indent="-228600">
              <a:spcBef>
                <a:spcPts val="1000"/>
              </a:spcBef>
              <a:buClr>
                <a:srgbClr val="8AD0D6"/>
              </a:buClr>
              <a:buSzPct val="80000"/>
              <a:buFont typeface="Wingdings 3" panose="05040102010807070707" charset="2"/>
              <a:buChar char=""/>
              <a:defRPr sz="1600">
                <a:solidFill>
                  <a:schemeClr val="tx1"/>
                </a:solidFill>
                <a:latin typeface="Century Gothic" charset="0"/>
                <a:ea typeface="宋体" charset="-122"/>
              </a:defRPr>
            </a:lvl3pPr>
            <a:lvl4pPr marL="1600200" indent="-228600">
              <a:spcBef>
                <a:spcPts val="1000"/>
              </a:spcBef>
              <a:buClr>
                <a:srgbClr val="8AD0D6"/>
              </a:buClr>
              <a:buSzPct val="80000"/>
              <a:buFont typeface="Wingdings 3" panose="05040102010807070707" charset="2"/>
              <a:buChar char=""/>
              <a:defRPr sz="1400">
                <a:solidFill>
                  <a:schemeClr val="tx1"/>
                </a:solidFill>
                <a:latin typeface="Century Gothic" charset="0"/>
                <a:ea typeface="宋体" charset="-122"/>
              </a:defRPr>
            </a:lvl4pPr>
            <a:lvl5pPr marL="2057400" indent="-228600">
              <a:spcBef>
                <a:spcPts val="1000"/>
              </a:spcBef>
              <a:buClr>
                <a:srgbClr val="8AD0D6"/>
              </a:buClr>
              <a:buSzPct val="80000"/>
              <a:buFont typeface="Wingdings 3" panose="05040102010807070707" charset="2"/>
              <a:buChar char=""/>
              <a:defRPr sz="1400">
                <a:solidFill>
                  <a:schemeClr val="tx1"/>
                </a:solidFill>
                <a:latin typeface="Century Gothic" charset="0"/>
                <a:ea typeface="宋体" charset="-122"/>
              </a:defRPr>
            </a:lvl5pPr>
            <a:lvl6pPr marL="2514600" indent="-228600" eaLnBrk="0" fontAlgn="base" hangingPunct="0">
              <a:spcBef>
                <a:spcPts val="1000"/>
              </a:spcBef>
              <a:spcAft>
                <a:spcPct val="0"/>
              </a:spcAft>
              <a:buClr>
                <a:srgbClr val="8AD0D6"/>
              </a:buClr>
              <a:buSzPct val="80000"/>
              <a:buFont typeface="Wingdings 3" panose="05040102010807070707" charset="2"/>
              <a:buChar char=""/>
              <a:defRPr sz="1400">
                <a:solidFill>
                  <a:schemeClr val="tx1"/>
                </a:solidFill>
                <a:latin typeface="Century Gothic" charset="0"/>
                <a:ea typeface="宋体" charset="-122"/>
              </a:defRPr>
            </a:lvl6pPr>
            <a:lvl7pPr marL="2971800" indent="-228600" eaLnBrk="0" fontAlgn="base" hangingPunct="0">
              <a:spcBef>
                <a:spcPts val="1000"/>
              </a:spcBef>
              <a:spcAft>
                <a:spcPct val="0"/>
              </a:spcAft>
              <a:buClr>
                <a:srgbClr val="8AD0D6"/>
              </a:buClr>
              <a:buSzPct val="80000"/>
              <a:buFont typeface="Wingdings 3" panose="05040102010807070707" charset="2"/>
              <a:buChar char=""/>
              <a:defRPr sz="1400">
                <a:solidFill>
                  <a:schemeClr val="tx1"/>
                </a:solidFill>
                <a:latin typeface="Century Gothic" charset="0"/>
                <a:ea typeface="宋体" charset="-122"/>
              </a:defRPr>
            </a:lvl7pPr>
            <a:lvl8pPr marL="3429000" indent="-228600" eaLnBrk="0" fontAlgn="base" hangingPunct="0">
              <a:spcBef>
                <a:spcPts val="1000"/>
              </a:spcBef>
              <a:spcAft>
                <a:spcPct val="0"/>
              </a:spcAft>
              <a:buClr>
                <a:srgbClr val="8AD0D6"/>
              </a:buClr>
              <a:buSzPct val="80000"/>
              <a:buFont typeface="Wingdings 3" panose="05040102010807070707" charset="2"/>
              <a:buChar char=""/>
              <a:defRPr sz="1400">
                <a:solidFill>
                  <a:schemeClr val="tx1"/>
                </a:solidFill>
                <a:latin typeface="Century Gothic" charset="0"/>
                <a:ea typeface="宋体" charset="-122"/>
              </a:defRPr>
            </a:lvl8pPr>
            <a:lvl9pPr marL="3886200" indent="-228600" eaLnBrk="0" fontAlgn="base" hangingPunct="0">
              <a:spcBef>
                <a:spcPts val="1000"/>
              </a:spcBef>
              <a:spcAft>
                <a:spcPct val="0"/>
              </a:spcAft>
              <a:buClr>
                <a:srgbClr val="8AD0D6"/>
              </a:buClr>
              <a:buSzPct val="80000"/>
              <a:buFont typeface="Wingdings 3" panose="05040102010807070707" charset="2"/>
              <a:buChar char=""/>
              <a:defRPr sz="1400">
                <a:solidFill>
                  <a:schemeClr val="tx1"/>
                </a:solidFill>
                <a:latin typeface="Century Gothic" charset="0"/>
                <a:ea typeface="宋体" charset="-122"/>
              </a:defRPr>
            </a:lvl9pPr>
          </a:lstStyle>
          <a:p>
            <a:pPr>
              <a:spcBef>
                <a:spcPct val="0"/>
              </a:spcBef>
              <a:buClrTx/>
              <a:buSzTx/>
              <a:buFontTx/>
              <a:buNone/>
            </a:pPr>
            <a:endParaRPr lang="en-US" altLang="zh-CN" sz="1800">
              <a:solidFill>
                <a:srgbClr val="000000"/>
              </a:solidFill>
              <a:latin typeface="Lantinghei SC" charset="-122"/>
            </a:endParaRPr>
          </a:p>
          <a:p>
            <a:pPr>
              <a:spcBef>
                <a:spcPct val="0"/>
              </a:spcBef>
              <a:buClrTx/>
              <a:buSzTx/>
              <a:buFontTx/>
              <a:buNone/>
            </a:pPr>
            <a:endParaRPr lang="en-US" altLang="zh-CN" sz="1800">
              <a:solidFill>
                <a:srgbClr val="000000"/>
              </a:solidFill>
              <a:latin typeface="Lantinghei SC" charset="-122"/>
            </a:endParaRPr>
          </a:p>
          <a:p>
            <a:pPr>
              <a:spcBef>
                <a:spcPct val="0"/>
              </a:spcBef>
              <a:buClrTx/>
              <a:buSzTx/>
              <a:buFontTx/>
              <a:buNone/>
            </a:pPr>
            <a:endParaRPr lang="zh-CN" altLang="en-US" sz="1800">
              <a:solidFill>
                <a:srgbClr val="000000"/>
              </a:solidFill>
              <a:latin typeface="Lantinghei SC" charset="-122"/>
            </a:endParaRPr>
          </a:p>
        </p:txBody>
      </p:sp>
      <p:sp>
        <p:nvSpPr>
          <p:cNvPr id="3" name="矩形 2"/>
          <p:cNvSpPr/>
          <p:nvPr/>
        </p:nvSpPr>
        <p:spPr>
          <a:xfrm>
            <a:off x="6191100" y="2995832"/>
            <a:ext cx="2690160" cy="369332"/>
          </a:xfrm>
          <a:prstGeom prst="rect">
            <a:avLst/>
          </a:prstGeom>
        </p:spPr>
        <p:txBody>
          <a:bodyPr wrap="none">
            <a:spAutoFit/>
          </a:bodyPr>
          <a:lstStyle/>
          <a:p>
            <a:pPr algn="ctr">
              <a:spcBef>
                <a:spcPct val="0"/>
              </a:spcBef>
              <a:buClrTx/>
              <a:buSzTx/>
              <a:buFontTx/>
              <a:buNone/>
            </a:pPr>
            <a:r>
              <a:rPr lang="en-US" altLang="zh-CN" dirty="0">
                <a:latin typeface="华文新魏" panose="02010800040101010101" charset="-122"/>
                <a:ea typeface="华文新魏" panose="02010800040101010101" charset="-122"/>
              </a:rPr>
              <a:t>-- </a:t>
            </a:r>
            <a:r>
              <a:rPr lang="zh-CN" altLang="en-US" dirty="0">
                <a:latin typeface="华文新魏" panose="02010800040101010101" charset="-122"/>
                <a:ea typeface="华文新魏" panose="02010800040101010101" charset="-122"/>
              </a:rPr>
              <a:t>对代码进行组织和优化</a:t>
            </a:r>
            <a:endParaRPr lang="en-US" altLang="zh-CN" dirty="0">
              <a:latin typeface="华文新魏" panose="02010800040101010101" charset="-122"/>
              <a:ea typeface="华文新魏" panose="02010800040101010101" charset="-122"/>
            </a:endParaRPr>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bg>
      <p:bgPr>
        <a:blipFill>
          <a:blip r:embed="rId1"/>
          <a:tile tx="0" ty="0" sx="100000" sy="100000" flip="none" algn="tl"/>
        </a:blipFill>
        <a:effectLst/>
      </p:bgPr>
    </p:bg>
    <p:spTree>
      <p:nvGrpSpPr>
        <p:cNvPr id="1" name=""/>
        <p:cNvGrpSpPr/>
        <p:nvPr/>
      </p:nvGrpSpPr>
      <p:grpSpPr>
        <a:xfrm>
          <a:off x="0" y="0"/>
          <a:ext cx="0" cy="0"/>
          <a:chOff x="0" y="0"/>
          <a:chExt cx="0" cy="0"/>
        </a:xfrm>
      </p:grpSpPr>
      <p:sp>
        <p:nvSpPr>
          <p:cNvPr id="43010" name="文本框 7"/>
          <p:cNvSpPr txBox="1">
            <a:spLocks noChangeArrowheads="1"/>
          </p:cNvSpPr>
          <p:nvPr/>
        </p:nvSpPr>
        <p:spPr bwMode="auto">
          <a:xfrm>
            <a:off x="1524001" y="188914"/>
            <a:ext cx="9072563"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rgbClr val="8AD0D6"/>
              </a:buClr>
              <a:buSzPct val="80000"/>
              <a:buFont typeface="Wingdings 3" panose="05040102010807070707" charset="2"/>
              <a:buChar char=""/>
              <a:defRPr sz="2000">
                <a:solidFill>
                  <a:schemeClr val="tx1"/>
                </a:solidFill>
                <a:latin typeface="Century Gothic" charset="0"/>
                <a:ea typeface="宋体" charset="-122"/>
              </a:defRPr>
            </a:lvl1pPr>
            <a:lvl2pPr marL="742950" indent="-285750">
              <a:spcBef>
                <a:spcPts val="1000"/>
              </a:spcBef>
              <a:buClr>
                <a:srgbClr val="8AD0D6"/>
              </a:buClr>
              <a:buSzPct val="80000"/>
              <a:buFont typeface="Wingdings 3" panose="05040102010807070707" charset="2"/>
              <a:buChar char=""/>
              <a:defRPr>
                <a:solidFill>
                  <a:schemeClr val="tx1"/>
                </a:solidFill>
                <a:latin typeface="Century Gothic" charset="0"/>
                <a:ea typeface="宋体" charset="-122"/>
              </a:defRPr>
            </a:lvl2pPr>
            <a:lvl3pPr marL="1143000" indent="-228600">
              <a:spcBef>
                <a:spcPts val="1000"/>
              </a:spcBef>
              <a:buClr>
                <a:srgbClr val="8AD0D6"/>
              </a:buClr>
              <a:buSzPct val="80000"/>
              <a:buFont typeface="Wingdings 3" panose="05040102010807070707" charset="2"/>
              <a:buChar char=""/>
              <a:defRPr sz="1600">
                <a:solidFill>
                  <a:schemeClr val="tx1"/>
                </a:solidFill>
                <a:latin typeface="Century Gothic" charset="0"/>
                <a:ea typeface="宋体" charset="-122"/>
              </a:defRPr>
            </a:lvl3pPr>
            <a:lvl4pPr marL="1600200" indent="-228600">
              <a:spcBef>
                <a:spcPts val="1000"/>
              </a:spcBef>
              <a:buClr>
                <a:srgbClr val="8AD0D6"/>
              </a:buClr>
              <a:buSzPct val="80000"/>
              <a:buFont typeface="Wingdings 3" panose="05040102010807070707" charset="2"/>
              <a:buChar char=""/>
              <a:defRPr sz="1400">
                <a:solidFill>
                  <a:schemeClr val="tx1"/>
                </a:solidFill>
                <a:latin typeface="Century Gothic" charset="0"/>
                <a:ea typeface="宋体" charset="-122"/>
              </a:defRPr>
            </a:lvl4pPr>
            <a:lvl5pPr marL="2057400" indent="-228600">
              <a:spcBef>
                <a:spcPts val="1000"/>
              </a:spcBef>
              <a:buClr>
                <a:srgbClr val="8AD0D6"/>
              </a:buClr>
              <a:buSzPct val="80000"/>
              <a:buFont typeface="Wingdings 3" panose="05040102010807070707" charset="2"/>
              <a:buChar char=""/>
              <a:defRPr sz="1400">
                <a:solidFill>
                  <a:schemeClr val="tx1"/>
                </a:solidFill>
                <a:latin typeface="Century Gothic" charset="0"/>
                <a:ea typeface="宋体" charset="-122"/>
              </a:defRPr>
            </a:lvl5pPr>
            <a:lvl6pPr marL="2514600" indent="-228600" eaLnBrk="0" fontAlgn="base" hangingPunct="0">
              <a:spcBef>
                <a:spcPts val="1000"/>
              </a:spcBef>
              <a:spcAft>
                <a:spcPct val="0"/>
              </a:spcAft>
              <a:buClr>
                <a:srgbClr val="8AD0D6"/>
              </a:buClr>
              <a:buSzPct val="80000"/>
              <a:buFont typeface="Wingdings 3" panose="05040102010807070707" charset="2"/>
              <a:buChar char=""/>
              <a:defRPr sz="1400">
                <a:solidFill>
                  <a:schemeClr val="tx1"/>
                </a:solidFill>
                <a:latin typeface="Century Gothic" charset="0"/>
                <a:ea typeface="宋体" charset="-122"/>
              </a:defRPr>
            </a:lvl6pPr>
            <a:lvl7pPr marL="2971800" indent="-228600" eaLnBrk="0" fontAlgn="base" hangingPunct="0">
              <a:spcBef>
                <a:spcPts val="1000"/>
              </a:spcBef>
              <a:spcAft>
                <a:spcPct val="0"/>
              </a:spcAft>
              <a:buClr>
                <a:srgbClr val="8AD0D6"/>
              </a:buClr>
              <a:buSzPct val="80000"/>
              <a:buFont typeface="Wingdings 3" panose="05040102010807070707" charset="2"/>
              <a:buChar char=""/>
              <a:defRPr sz="1400">
                <a:solidFill>
                  <a:schemeClr val="tx1"/>
                </a:solidFill>
                <a:latin typeface="Century Gothic" charset="0"/>
                <a:ea typeface="宋体" charset="-122"/>
              </a:defRPr>
            </a:lvl7pPr>
            <a:lvl8pPr marL="3429000" indent="-228600" eaLnBrk="0" fontAlgn="base" hangingPunct="0">
              <a:spcBef>
                <a:spcPts val="1000"/>
              </a:spcBef>
              <a:spcAft>
                <a:spcPct val="0"/>
              </a:spcAft>
              <a:buClr>
                <a:srgbClr val="8AD0D6"/>
              </a:buClr>
              <a:buSzPct val="80000"/>
              <a:buFont typeface="Wingdings 3" panose="05040102010807070707" charset="2"/>
              <a:buChar char=""/>
              <a:defRPr sz="1400">
                <a:solidFill>
                  <a:schemeClr val="tx1"/>
                </a:solidFill>
                <a:latin typeface="Century Gothic" charset="0"/>
                <a:ea typeface="宋体" charset="-122"/>
              </a:defRPr>
            </a:lvl8pPr>
            <a:lvl9pPr marL="3886200" indent="-228600" eaLnBrk="0" fontAlgn="base" hangingPunct="0">
              <a:spcBef>
                <a:spcPts val="1000"/>
              </a:spcBef>
              <a:spcAft>
                <a:spcPct val="0"/>
              </a:spcAft>
              <a:buClr>
                <a:srgbClr val="8AD0D6"/>
              </a:buClr>
              <a:buSzPct val="80000"/>
              <a:buFont typeface="Wingdings 3" panose="05040102010807070707" charset="2"/>
              <a:buChar char=""/>
              <a:defRPr sz="1400">
                <a:solidFill>
                  <a:schemeClr val="tx1"/>
                </a:solidFill>
                <a:latin typeface="Century Gothic" charset="0"/>
                <a:ea typeface="宋体" charset="-122"/>
              </a:defRPr>
            </a:lvl9pPr>
          </a:lstStyle>
          <a:p>
            <a:pPr>
              <a:spcBef>
                <a:spcPct val="0"/>
              </a:spcBef>
              <a:buClrTx/>
              <a:buSzTx/>
              <a:buFontTx/>
              <a:buNone/>
            </a:pPr>
            <a:r>
              <a:rPr lang="zh-CN" altLang="en-US" sz="2800">
                <a:solidFill>
                  <a:srgbClr val="FF0000"/>
                </a:solidFill>
                <a:latin typeface="华文新魏" panose="02010800040101010101" charset="-122"/>
                <a:ea typeface="华文新魏" panose="02010800040101010101" charset="-122"/>
              </a:rPr>
              <a:t>    回顾渲染过程</a:t>
            </a:r>
            <a:endParaRPr lang="en-US" altLang="zh-CN">
              <a:solidFill>
                <a:srgbClr val="FF0000"/>
              </a:solidFill>
              <a:latin typeface="华文新魏" panose="02010800040101010101" charset="-122"/>
              <a:ea typeface="华文新魏" panose="02010800040101010101" charset="-122"/>
            </a:endParaRPr>
          </a:p>
        </p:txBody>
      </p:sp>
      <p:sp>
        <p:nvSpPr>
          <p:cNvPr id="43011" name="矩形 1"/>
          <p:cNvSpPr>
            <a:spLocks noChangeArrowheads="1"/>
          </p:cNvSpPr>
          <p:nvPr/>
        </p:nvSpPr>
        <p:spPr bwMode="auto">
          <a:xfrm>
            <a:off x="2351089" y="1052514"/>
            <a:ext cx="8066087"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rgbClr val="8AD0D6"/>
              </a:buClr>
              <a:buSzPct val="80000"/>
              <a:buFont typeface="Wingdings 3" panose="05040102010807070707" charset="2"/>
              <a:buChar char=""/>
              <a:defRPr sz="2000">
                <a:solidFill>
                  <a:schemeClr val="tx1"/>
                </a:solidFill>
                <a:latin typeface="Century Gothic" charset="0"/>
                <a:ea typeface="宋体" charset="-122"/>
              </a:defRPr>
            </a:lvl1pPr>
            <a:lvl2pPr marL="742950" indent="-285750">
              <a:spcBef>
                <a:spcPts val="1000"/>
              </a:spcBef>
              <a:buClr>
                <a:srgbClr val="8AD0D6"/>
              </a:buClr>
              <a:buSzPct val="80000"/>
              <a:buFont typeface="Wingdings 3" panose="05040102010807070707" charset="2"/>
              <a:buChar char=""/>
              <a:defRPr>
                <a:solidFill>
                  <a:schemeClr val="tx1"/>
                </a:solidFill>
                <a:latin typeface="Century Gothic" charset="0"/>
                <a:ea typeface="宋体" charset="-122"/>
              </a:defRPr>
            </a:lvl2pPr>
            <a:lvl3pPr marL="1143000" indent="-228600">
              <a:spcBef>
                <a:spcPts val="1000"/>
              </a:spcBef>
              <a:buClr>
                <a:srgbClr val="8AD0D6"/>
              </a:buClr>
              <a:buSzPct val="80000"/>
              <a:buFont typeface="Wingdings 3" panose="05040102010807070707" charset="2"/>
              <a:buChar char=""/>
              <a:defRPr sz="1600">
                <a:solidFill>
                  <a:schemeClr val="tx1"/>
                </a:solidFill>
                <a:latin typeface="Century Gothic" charset="0"/>
                <a:ea typeface="宋体" charset="-122"/>
              </a:defRPr>
            </a:lvl3pPr>
            <a:lvl4pPr marL="1600200" indent="-228600">
              <a:spcBef>
                <a:spcPts val="1000"/>
              </a:spcBef>
              <a:buClr>
                <a:srgbClr val="8AD0D6"/>
              </a:buClr>
              <a:buSzPct val="80000"/>
              <a:buFont typeface="Wingdings 3" panose="05040102010807070707" charset="2"/>
              <a:buChar char=""/>
              <a:defRPr sz="1400">
                <a:solidFill>
                  <a:schemeClr val="tx1"/>
                </a:solidFill>
                <a:latin typeface="Century Gothic" charset="0"/>
                <a:ea typeface="宋体" charset="-122"/>
              </a:defRPr>
            </a:lvl4pPr>
            <a:lvl5pPr marL="2057400" indent="-228600">
              <a:spcBef>
                <a:spcPts val="1000"/>
              </a:spcBef>
              <a:buClr>
                <a:srgbClr val="8AD0D6"/>
              </a:buClr>
              <a:buSzPct val="80000"/>
              <a:buFont typeface="Wingdings 3" panose="05040102010807070707" charset="2"/>
              <a:buChar char=""/>
              <a:defRPr sz="1400">
                <a:solidFill>
                  <a:schemeClr val="tx1"/>
                </a:solidFill>
                <a:latin typeface="Century Gothic" charset="0"/>
                <a:ea typeface="宋体" charset="-122"/>
              </a:defRPr>
            </a:lvl5pPr>
            <a:lvl6pPr marL="2514600" indent="-228600" eaLnBrk="0" fontAlgn="base" hangingPunct="0">
              <a:spcBef>
                <a:spcPts val="1000"/>
              </a:spcBef>
              <a:spcAft>
                <a:spcPct val="0"/>
              </a:spcAft>
              <a:buClr>
                <a:srgbClr val="8AD0D6"/>
              </a:buClr>
              <a:buSzPct val="80000"/>
              <a:buFont typeface="Wingdings 3" panose="05040102010807070707" charset="2"/>
              <a:buChar char=""/>
              <a:defRPr sz="1400">
                <a:solidFill>
                  <a:schemeClr val="tx1"/>
                </a:solidFill>
                <a:latin typeface="Century Gothic" charset="0"/>
                <a:ea typeface="宋体" charset="-122"/>
              </a:defRPr>
            </a:lvl6pPr>
            <a:lvl7pPr marL="2971800" indent="-228600" eaLnBrk="0" fontAlgn="base" hangingPunct="0">
              <a:spcBef>
                <a:spcPts val="1000"/>
              </a:spcBef>
              <a:spcAft>
                <a:spcPct val="0"/>
              </a:spcAft>
              <a:buClr>
                <a:srgbClr val="8AD0D6"/>
              </a:buClr>
              <a:buSzPct val="80000"/>
              <a:buFont typeface="Wingdings 3" panose="05040102010807070707" charset="2"/>
              <a:buChar char=""/>
              <a:defRPr sz="1400">
                <a:solidFill>
                  <a:schemeClr val="tx1"/>
                </a:solidFill>
                <a:latin typeface="Century Gothic" charset="0"/>
                <a:ea typeface="宋体" charset="-122"/>
              </a:defRPr>
            </a:lvl7pPr>
            <a:lvl8pPr marL="3429000" indent="-228600" eaLnBrk="0" fontAlgn="base" hangingPunct="0">
              <a:spcBef>
                <a:spcPts val="1000"/>
              </a:spcBef>
              <a:spcAft>
                <a:spcPct val="0"/>
              </a:spcAft>
              <a:buClr>
                <a:srgbClr val="8AD0D6"/>
              </a:buClr>
              <a:buSzPct val="80000"/>
              <a:buFont typeface="Wingdings 3" panose="05040102010807070707" charset="2"/>
              <a:buChar char=""/>
              <a:defRPr sz="1400">
                <a:solidFill>
                  <a:schemeClr val="tx1"/>
                </a:solidFill>
                <a:latin typeface="Century Gothic" charset="0"/>
                <a:ea typeface="宋体" charset="-122"/>
              </a:defRPr>
            </a:lvl8pPr>
            <a:lvl9pPr marL="3886200" indent="-228600" eaLnBrk="0" fontAlgn="base" hangingPunct="0">
              <a:spcBef>
                <a:spcPts val="1000"/>
              </a:spcBef>
              <a:spcAft>
                <a:spcPct val="0"/>
              </a:spcAft>
              <a:buClr>
                <a:srgbClr val="8AD0D6"/>
              </a:buClr>
              <a:buSzPct val="80000"/>
              <a:buFont typeface="Wingdings 3" panose="05040102010807070707" charset="2"/>
              <a:buChar char=""/>
              <a:defRPr sz="1400">
                <a:solidFill>
                  <a:schemeClr val="tx1"/>
                </a:solidFill>
                <a:latin typeface="Century Gothic" charset="0"/>
                <a:ea typeface="宋体" charset="-122"/>
              </a:defRPr>
            </a:lvl9pPr>
          </a:lstStyle>
          <a:p>
            <a:pPr>
              <a:spcBef>
                <a:spcPct val="0"/>
              </a:spcBef>
              <a:buClrTx/>
              <a:buSzTx/>
              <a:buFontTx/>
              <a:buNone/>
            </a:pPr>
            <a:endParaRPr lang="en-US" altLang="zh-CN" sz="1800">
              <a:solidFill>
                <a:srgbClr val="000000"/>
              </a:solidFill>
              <a:latin typeface="Lantinghei SC" charset="-122"/>
            </a:endParaRPr>
          </a:p>
          <a:p>
            <a:pPr>
              <a:spcBef>
                <a:spcPct val="0"/>
              </a:spcBef>
              <a:buClrTx/>
              <a:buSzTx/>
              <a:buFontTx/>
              <a:buNone/>
            </a:pPr>
            <a:endParaRPr lang="en-US" altLang="zh-CN" sz="1800">
              <a:solidFill>
                <a:srgbClr val="000000"/>
              </a:solidFill>
              <a:latin typeface="Lantinghei SC" charset="-122"/>
            </a:endParaRPr>
          </a:p>
          <a:p>
            <a:pPr>
              <a:spcBef>
                <a:spcPct val="0"/>
              </a:spcBef>
              <a:buClrTx/>
              <a:buSzTx/>
              <a:buFontTx/>
              <a:buNone/>
            </a:pPr>
            <a:endParaRPr lang="zh-CN" altLang="en-US" sz="1800">
              <a:solidFill>
                <a:srgbClr val="000000"/>
              </a:solidFill>
              <a:latin typeface="Lantinghei SC" charset="-122"/>
            </a:endParaRPr>
          </a:p>
        </p:txBody>
      </p:sp>
      <p:pic>
        <p:nvPicPr>
          <p:cNvPr id="43012" name="图片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46326" y="1196976"/>
            <a:ext cx="7648575" cy="4638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bg>
      <p:bgPr>
        <a:blipFill>
          <a:blip r:embed="rId1"/>
          <a:tile tx="0" ty="0" sx="100000" sy="100000" flip="none" algn="tl"/>
        </a:blipFill>
        <a:effectLst/>
      </p:bgPr>
    </p:bg>
    <p:spTree>
      <p:nvGrpSpPr>
        <p:cNvPr id="1" name=""/>
        <p:cNvGrpSpPr/>
        <p:nvPr/>
      </p:nvGrpSpPr>
      <p:grpSpPr>
        <a:xfrm>
          <a:off x="0" y="0"/>
          <a:ext cx="0" cy="0"/>
          <a:chOff x="0" y="0"/>
          <a:chExt cx="0" cy="0"/>
        </a:xfrm>
      </p:grpSpPr>
      <p:sp>
        <p:nvSpPr>
          <p:cNvPr id="32770" name="文本框 7"/>
          <p:cNvSpPr txBox="1">
            <a:spLocks noChangeArrowheads="1"/>
          </p:cNvSpPr>
          <p:nvPr/>
        </p:nvSpPr>
        <p:spPr bwMode="auto">
          <a:xfrm>
            <a:off x="2424112" y="968375"/>
            <a:ext cx="8628697" cy="2985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1000"/>
              </a:spcBef>
              <a:buClr>
                <a:srgbClr val="8AD0D6"/>
              </a:buClr>
              <a:buSzPct val="80000"/>
              <a:buFont typeface="Wingdings 3" panose="05040102010807070707" charset="2"/>
              <a:buChar char=""/>
              <a:defRPr sz="2000">
                <a:solidFill>
                  <a:schemeClr val="tx1"/>
                </a:solidFill>
                <a:latin typeface="Century Gothic" charset="0"/>
                <a:ea typeface="宋体" charset="-122"/>
              </a:defRPr>
            </a:lvl1pPr>
            <a:lvl2pPr marL="742950" indent="-285750">
              <a:spcBef>
                <a:spcPts val="1000"/>
              </a:spcBef>
              <a:buClr>
                <a:srgbClr val="8AD0D6"/>
              </a:buClr>
              <a:buSzPct val="80000"/>
              <a:buFont typeface="Wingdings 3" panose="05040102010807070707" charset="2"/>
              <a:buChar char=""/>
              <a:defRPr>
                <a:solidFill>
                  <a:schemeClr val="tx1"/>
                </a:solidFill>
                <a:latin typeface="Century Gothic" charset="0"/>
                <a:ea typeface="宋体" charset="-122"/>
              </a:defRPr>
            </a:lvl2pPr>
            <a:lvl3pPr marL="1143000" indent="-228600">
              <a:spcBef>
                <a:spcPts val="1000"/>
              </a:spcBef>
              <a:buClr>
                <a:srgbClr val="8AD0D6"/>
              </a:buClr>
              <a:buSzPct val="80000"/>
              <a:buFont typeface="Wingdings 3" panose="05040102010807070707" charset="2"/>
              <a:buChar char=""/>
              <a:defRPr sz="1600">
                <a:solidFill>
                  <a:schemeClr val="tx1"/>
                </a:solidFill>
                <a:latin typeface="Century Gothic" charset="0"/>
                <a:ea typeface="宋体" charset="-122"/>
              </a:defRPr>
            </a:lvl3pPr>
            <a:lvl4pPr marL="1600200" indent="-228600">
              <a:spcBef>
                <a:spcPts val="1000"/>
              </a:spcBef>
              <a:buClr>
                <a:srgbClr val="8AD0D6"/>
              </a:buClr>
              <a:buSzPct val="80000"/>
              <a:buFont typeface="Wingdings 3" panose="05040102010807070707" charset="2"/>
              <a:buChar char=""/>
              <a:defRPr sz="1400">
                <a:solidFill>
                  <a:schemeClr val="tx1"/>
                </a:solidFill>
                <a:latin typeface="Century Gothic" charset="0"/>
                <a:ea typeface="宋体" charset="-122"/>
              </a:defRPr>
            </a:lvl4pPr>
            <a:lvl5pPr marL="2057400" indent="-228600">
              <a:spcBef>
                <a:spcPts val="1000"/>
              </a:spcBef>
              <a:buClr>
                <a:srgbClr val="8AD0D6"/>
              </a:buClr>
              <a:buSzPct val="80000"/>
              <a:buFont typeface="Wingdings 3" panose="05040102010807070707" charset="2"/>
              <a:buChar char=""/>
              <a:defRPr sz="1400">
                <a:solidFill>
                  <a:schemeClr val="tx1"/>
                </a:solidFill>
                <a:latin typeface="Century Gothic" charset="0"/>
                <a:ea typeface="宋体" charset="-122"/>
              </a:defRPr>
            </a:lvl5pPr>
            <a:lvl6pPr marL="2514600" indent="-228600" eaLnBrk="0" fontAlgn="base" hangingPunct="0">
              <a:spcBef>
                <a:spcPts val="1000"/>
              </a:spcBef>
              <a:spcAft>
                <a:spcPct val="0"/>
              </a:spcAft>
              <a:buClr>
                <a:srgbClr val="8AD0D6"/>
              </a:buClr>
              <a:buSzPct val="80000"/>
              <a:buFont typeface="Wingdings 3" panose="05040102010807070707" charset="2"/>
              <a:buChar char=""/>
              <a:defRPr sz="1400">
                <a:solidFill>
                  <a:schemeClr val="tx1"/>
                </a:solidFill>
                <a:latin typeface="Century Gothic" charset="0"/>
                <a:ea typeface="宋体" charset="-122"/>
              </a:defRPr>
            </a:lvl6pPr>
            <a:lvl7pPr marL="2971800" indent="-228600" eaLnBrk="0" fontAlgn="base" hangingPunct="0">
              <a:spcBef>
                <a:spcPts val="1000"/>
              </a:spcBef>
              <a:spcAft>
                <a:spcPct val="0"/>
              </a:spcAft>
              <a:buClr>
                <a:srgbClr val="8AD0D6"/>
              </a:buClr>
              <a:buSzPct val="80000"/>
              <a:buFont typeface="Wingdings 3" panose="05040102010807070707" charset="2"/>
              <a:buChar char=""/>
              <a:defRPr sz="1400">
                <a:solidFill>
                  <a:schemeClr val="tx1"/>
                </a:solidFill>
                <a:latin typeface="Century Gothic" charset="0"/>
                <a:ea typeface="宋体" charset="-122"/>
              </a:defRPr>
            </a:lvl7pPr>
            <a:lvl8pPr marL="3429000" indent="-228600" eaLnBrk="0" fontAlgn="base" hangingPunct="0">
              <a:spcBef>
                <a:spcPts val="1000"/>
              </a:spcBef>
              <a:spcAft>
                <a:spcPct val="0"/>
              </a:spcAft>
              <a:buClr>
                <a:srgbClr val="8AD0D6"/>
              </a:buClr>
              <a:buSzPct val="80000"/>
              <a:buFont typeface="Wingdings 3" panose="05040102010807070707" charset="2"/>
              <a:buChar char=""/>
              <a:defRPr sz="1400">
                <a:solidFill>
                  <a:schemeClr val="tx1"/>
                </a:solidFill>
                <a:latin typeface="Century Gothic" charset="0"/>
                <a:ea typeface="宋体" charset="-122"/>
              </a:defRPr>
            </a:lvl8pPr>
            <a:lvl9pPr marL="3886200" indent="-228600" eaLnBrk="0" fontAlgn="base" hangingPunct="0">
              <a:spcBef>
                <a:spcPts val="1000"/>
              </a:spcBef>
              <a:spcAft>
                <a:spcPct val="0"/>
              </a:spcAft>
              <a:buClr>
                <a:srgbClr val="8AD0D6"/>
              </a:buClr>
              <a:buSzPct val="80000"/>
              <a:buFont typeface="Wingdings 3" panose="05040102010807070707" charset="2"/>
              <a:buChar char=""/>
              <a:defRPr sz="1400">
                <a:solidFill>
                  <a:schemeClr val="tx1"/>
                </a:solidFill>
                <a:latin typeface="Century Gothic" charset="0"/>
                <a:ea typeface="宋体" charset="-122"/>
              </a:defRPr>
            </a:lvl9pPr>
          </a:lstStyle>
          <a:p>
            <a:pPr>
              <a:spcBef>
                <a:spcPct val="0"/>
              </a:spcBef>
              <a:buClrTx/>
              <a:buSzTx/>
              <a:buFontTx/>
              <a:buNone/>
            </a:pPr>
            <a:r>
              <a:rPr lang="en-US" altLang="zh-CN" dirty="0">
                <a:latin typeface="华文新魏" panose="02010800040101010101" charset="-122"/>
                <a:ea typeface="华文新魏" panose="02010800040101010101" charset="-122"/>
              </a:rPr>
              <a:t>1</a:t>
            </a:r>
            <a:r>
              <a:rPr lang="zh-CN" altLang="en-US" dirty="0">
                <a:latin typeface="华文新魏" panose="02010800040101010101" charset="-122"/>
                <a:ea typeface="华文新魏" panose="02010800040101010101" charset="-122"/>
              </a:rPr>
              <a:t>、更改</a:t>
            </a:r>
            <a:r>
              <a:rPr lang="zh-CN" altLang="en-US" dirty="0" smtClean="0">
                <a:latin typeface="华文新魏" panose="02010800040101010101" charset="-122"/>
                <a:ea typeface="华文新魏" panose="02010800040101010101" charset="-122"/>
              </a:rPr>
              <a:t>样式</a:t>
            </a:r>
            <a:r>
              <a:rPr lang="en-US" altLang="zh-CN" dirty="0" smtClean="0">
                <a:latin typeface="华文新魏" panose="02010800040101010101" charset="-122"/>
                <a:ea typeface="华文新魏" panose="02010800040101010101" charset="-122"/>
              </a:rPr>
              <a:t>:</a:t>
            </a:r>
            <a:r>
              <a:rPr lang="zh-CN" altLang="en-US" dirty="0" smtClean="0">
                <a:latin typeface="华文新魏" panose="02010800040101010101" charset="-122"/>
                <a:ea typeface="华文新魏" panose="02010800040101010101" charset="-122"/>
              </a:rPr>
              <a:t> </a:t>
            </a:r>
            <a:r>
              <a:rPr lang="en-US" altLang="zh-CN" dirty="0" smtClean="0">
                <a:latin typeface="华文新魏" panose="02010800040101010101" charset="-122"/>
                <a:ea typeface="华文新魏" panose="02010800040101010101" charset="-122"/>
              </a:rPr>
              <a:t>width/height/position/size/margin</a:t>
            </a:r>
            <a:r>
              <a:rPr lang="zh-CN" altLang="en-US" dirty="0">
                <a:latin typeface="华文新魏" panose="02010800040101010101" charset="-122"/>
                <a:ea typeface="华文新魏" panose="02010800040101010101" charset="-122"/>
              </a:rPr>
              <a:t>等属性的</a:t>
            </a:r>
            <a:r>
              <a:rPr lang="zh-CN" altLang="en-US" dirty="0" smtClean="0">
                <a:latin typeface="华文新魏" panose="02010800040101010101" charset="-122"/>
                <a:ea typeface="华文新魏" panose="02010800040101010101" charset="-122"/>
              </a:rPr>
              <a:t>改变</a:t>
            </a:r>
            <a:r>
              <a:rPr lang="en-US" altLang="zh-CN" dirty="0" smtClean="0">
                <a:latin typeface="华文新魏" panose="02010800040101010101" charset="-122"/>
                <a:ea typeface="华文新魏" panose="02010800040101010101" charset="-122"/>
              </a:rPr>
              <a:t>,</a:t>
            </a:r>
            <a:r>
              <a:rPr lang="zh-CN" altLang="en-US" dirty="0" smtClean="0">
                <a:latin typeface="华文新魏" panose="02010800040101010101" charset="-122"/>
                <a:ea typeface="华文新魏" panose="02010800040101010101" charset="-122"/>
              </a:rPr>
              <a:t> 会触发</a:t>
            </a:r>
            <a:r>
              <a:rPr lang="en-US" altLang="zh-CN" dirty="0" smtClean="0">
                <a:latin typeface="华文新魏" panose="02010800040101010101" charset="-122"/>
                <a:ea typeface="华文新魏" panose="02010800040101010101" charset="-122"/>
              </a:rPr>
              <a:t>layout</a:t>
            </a:r>
            <a:endParaRPr lang="en-US" altLang="zh-CN" dirty="0">
              <a:latin typeface="华文新魏" panose="02010800040101010101" charset="-122"/>
              <a:ea typeface="华文新魏" panose="02010800040101010101" charset="-122"/>
            </a:endParaRPr>
          </a:p>
          <a:p>
            <a:pPr>
              <a:spcBef>
                <a:spcPct val="0"/>
              </a:spcBef>
              <a:buClrTx/>
              <a:buSzTx/>
              <a:buFontTx/>
              <a:buNone/>
            </a:pPr>
            <a:r>
              <a:rPr lang="en-US" altLang="zh-CN" dirty="0">
                <a:latin typeface="华文新魏" panose="02010800040101010101" charset="-122"/>
                <a:ea typeface="华文新魏" panose="02010800040101010101" charset="-122"/>
              </a:rPr>
              <a:t>        </a:t>
            </a:r>
            <a:r>
              <a:rPr lang="en-US" altLang="zh-CN" sz="1800" dirty="0">
                <a:solidFill>
                  <a:srgbClr val="84100E"/>
                </a:solidFill>
                <a:latin typeface="华文新魏" panose="02010800040101010101" charset="-122"/>
                <a:ea typeface="华文新魏" panose="02010800040101010101" charset="-122"/>
              </a:rPr>
              <a:t>--</a:t>
            </a:r>
            <a:r>
              <a:rPr lang="zh-CN" altLang="en-US" sz="1800" dirty="0">
                <a:solidFill>
                  <a:srgbClr val="84100E"/>
                </a:solidFill>
                <a:latin typeface="华文新魏" panose="02010800040101010101" charset="-122"/>
                <a:ea typeface="华文新魏" panose="02010800040101010101" charset="-122"/>
              </a:rPr>
              <a:t>尽量不要触发</a:t>
            </a:r>
            <a:r>
              <a:rPr lang="en-US" altLang="zh-CN" sz="1800" dirty="0">
                <a:solidFill>
                  <a:srgbClr val="84100E"/>
                </a:solidFill>
                <a:latin typeface="华文新魏" panose="02010800040101010101" charset="-122"/>
                <a:ea typeface="华文新魏" panose="02010800040101010101" charset="-122"/>
              </a:rPr>
              <a:t>layout</a:t>
            </a:r>
            <a:r>
              <a:rPr lang="zh-CN" altLang="en-US" sz="1800" dirty="0">
                <a:solidFill>
                  <a:srgbClr val="84100E"/>
                </a:solidFill>
                <a:latin typeface="华文新魏" panose="02010800040101010101" charset="-122"/>
                <a:ea typeface="华文新魏" panose="02010800040101010101" charset="-122"/>
              </a:rPr>
              <a:t>：使用</a:t>
            </a:r>
            <a:r>
              <a:rPr lang="en-US" altLang="zh-CN" sz="1800" dirty="0">
                <a:solidFill>
                  <a:srgbClr val="84100E"/>
                </a:solidFill>
                <a:latin typeface="华文新魏" panose="02010800040101010101" charset="-122"/>
                <a:ea typeface="华文新魏" panose="02010800040101010101" charset="-122"/>
              </a:rPr>
              <a:t>transform</a:t>
            </a:r>
            <a:r>
              <a:rPr lang="zh-CN" altLang="en-US" sz="1800" dirty="0">
                <a:solidFill>
                  <a:srgbClr val="84100E"/>
                </a:solidFill>
                <a:latin typeface="华文新魏" panose="02010800040101010101" charset="-122"/>
                <a:ea typeface="华文新魏" panose="02010800040101010101" charset="-122"/>
              </a:rPr>
              <a:t>代替</a:t>
            </a:r>
            <a:r>
              <a:rPr lang="en-US" altLang="zh-CN" sz="1800" dirty="0">
                <a:solidFill>
                  <a:srgbClr val="84100E"/>
                </a:solidFill>
                <a:latin typeface="华文新魏" panose="02010800040101010101" charset="-122"/>
                <a:ea typeface="华文新魏" panose="02010800040101010101" charset="-122"/>
              </a:rPr>
              <a:t>top</a:t>
            </a:r>
            <a:r>
              <a:rPr lang="zh-CN" altLang="en-US" sz="1800" dirty="0">
                <a:solidFill>
                  <a:srgbClr val="84100E"/>
                </a:solidFill>
                <a:latin typeface="华文新魏" panose="02010800040101010101" charset="-122"/>
                <a:ea typeface="华文新魏" panose="02010800040101010101" charset="-122"/>
              </a:rPr>
              <a:t>、</a:t>
            </a:r>
            <a:r>
              <a:rPr lang="en-US" altLang="zh-CN" sz="1800" dirty="0">
                <a:solidFill>
                  <a:srgbClr val="84100E"/>
                </a:solidFill>
                <a:latin typeface="华文新魏" panose="02010800040101010101" charset="-122"/>
                <a:ea typeface="华文新魏" panose="02010800040101010101" charset="-122"/>
              </a:rPr>
              <a:t>left</a:t>
            </a:r>
            <a:r>
              <a:rPr lang="zh-CN" altLang="en-US" sz="1800" dirty="0">
                <a:solidFill>
                  <a:srgbClr val="84100E"/>
                </a:solidFill>
                <a:latin typeface="华文新魏" panose="02010800040101010101" charset="-122"/>
                <a:ea typeface="华文新魏" panose="02010800040101010101" charset="-122"/>
              </a:rPr>
              <a:t>动画</a:t>
            </a:r>
            <a:endParaRPr lang="en-US" altLang="zh-CN" sz="1800" dirty="0">
              <a:solidFill>
                <a:srgbClr val="84100E"/>
              </a:solidFill>
              <a:latin typeface="华文新魏" panose="02010800040101010101" charset="-122"/>
              <a:ea typeface="华文新魏" panose="02010800040101010101" charset="-122"/>
            </a:endParaRPr>
          </a:p>
          <a:p>
            <a:pPr>
              <a:spcBef>
                <a:spcPct val="0"/>
              </a:spcBef>
              <a:buClrTx/>
              <a:buSzTx/>
              <a:buFontTx/>
              <a:buNone/>
            </a:pPr>
            <a:endParaRPr lang="en-US" altLang="zh-CN" dirty="0">
              <a:latin typeface="华文新魏" panose="02010800040101010101" charset="-122"/>
              <a:ea typeface="华文新魏" panose="02010800040101010101" charset="-122"/>
            </a:endParaRPr>
          </a:p>
          <a:p>
            <a:pPr>
              <a:spcBef>
                <a:spcPct val="0"/>
              </a:spcBef>
              <a:buClrTx/>
              <a:buSzTx/>
              <a:buFontTx/>
              <a:buNone/>
            </a:pPr>
            <a:r>
              <a:rPr lang="en-US" altLang="zh-CN" dirty="0">
                <a:latin typeface="华文新魏" panose="02010800040101010101" charset="-122"/>
                <a:ea typeface="华文新魏" panose="02010800040101010101" charset="-122"/>
              </a:rPr>
              <a:t>2</a:t>
            </a:r>
            <a:r>
              <a:rPr lang="zh-CN" altLang="en-US" dirty="0">
                <a:latin typeface="华文新魏" panose="02010800040101010101" charset="-122"/>
                <a:ea typeface="华文新魏" panose="02010800040101010101" charset="-122"/>
              </a:rPr>
              <a:t>、</a:t>
            </a:r>
            <a:r>
              <a:rPr lang="zh-CN" altLang="en-US" dirty="0">
                <a:solidFill>
                  <a:srgbClr val="FF0000"/>
                </a:solidFill>
                <a:latin typeface="华文新魏" panose="02010800040101010101" charset="-122"/>
                <a:ea typeface="华文新魏" panose="02010800040101010101" charset="-122"/>
              </a:rPr>
              <a:t>读取</a:t>
            </a:r>
            <a:r>
              <a:rPr lang="en-US" altLang="zh-CN" dirty="0">
                <a:latin typeface="华文新魏" panose="02010800040101010101" charset="-122"/>
                <a:ea typeface="华文新魏" panose="02010800040101010101" charset="-122"/>
              </a:rPr>
              <a:t>size/position</a:t>
            </a:r>
            <a:r>
              <a:rPr lang="zh-CN" altLang="en-US" dirty="0" smtClean="0">
                <a:latin typeface="华文新魏" panose="02010800040101010101" charset="-122"/>
                <a:ea typeface="华文新魏" panose="02010800040101010101" charset="-122"/>
              </a:rPr>
              <a:t>等相关属性，也会触发</a:t>
            </a:r>
            <a:r>
              <a:rPr lang="en-US" altLang="zh-CN" dirty="0" smtClean="0">
                <a:latin typeface="华文新魏" panose="02010800040101010101" charset="-122"/>
                <a:ea typeface="华文新魏" panose="02010800040101010101" charset="-122"/>
              </a:rPr>
              <a:t>layout,</a:t>
            </a:r>
            <a:r>
              <a:rPr lang="zh-CN" altLang="en-US" dirty="0" smtClean="0">
                <a:latin typeface="华文新魏" panose="02010800040101010101" charset="-122"/>
                <a:ea typeface="华文新魏" panose="02010800040101010101" charset="-122"/>
              </a:rPr>
              <a:t>  如下</a:t>
            </a:r>
            <a:r>
              <a:rPr lang="zh-CN" altLang="en-US" dirty="0">
                <a:latin typeface="华文新魏" panose="02010800040101010101" charset="-122"/>
                <a:ea typeface="华文新魏" panose="02010800040101010101" charset="-122"/>
              </a:rPr>
              <a:t>：</a:t>
            </a:r>
            <a:endParaRPr lang="en-US" altLang="zh-CN" dirty="0">
              <a:latin typeface="华文新魏" panose="02010800040101010101" charset="-122"/>
              <a:ea typeface="华文新魏" panose="02010800040101010101" charset="-122"/>
            </a:endParaRPr>
          </a:p>
          <a:p>
            <a:pPr>
              <a:spcBef>
                <a:spcPct val="0"/>
              </a:spcBef>
              <a:buClrTx/>
              <a:buSzTx/>
              <a:buFontTx/>
              <a:buNone/>
            </a:pPr>
            <a:r>
              <a:rPr lang="en-US" altLang="zh-CN" sz="1800" dirty="0">
                <a:latin typeface="华文新魏" panose="02010800040101010101" charset="-122"/>
                <a:ea typeface="华文新魏" panose="02010800040101010101" charset="-122"/>
              </a:rPr>
              <a:t>        </a:t>
            </a:r>
            <a:r>
              <a:rPr lang="en-US" altLang="zh-CN" sz="1800" dirty="0" err="1">
                <a:latin typeface="华文新魏" panose="02010800040101010101" charset="-122"/>
                <a:ea typeface="华文新魏" panose="02010800040101010101" charset="-122"/>
              </a:rPr>
              <a:t>clientHeight</a:t>
            </a:r>
            <a:r>
              <a:rPr lang="zh-CN" altLang="en-US" sz="1800" dirty="0">
                <a:latin typeface="华文新魏" panose="02010800040101010101" charset="-122"/>
                <a:ea typeface="华文新魏" panose="02010800040101010101" charset="-122"/>
              </a:rPr>
              <a:t>、</a:t>
            </a:r>
            <a:r>
              <a:rPr lang="en-US" altLang="zh-CN" sz="1800" dirty="0" err="1">
                <a:latin typeface="华文新魏" panose="02010800040101010101" charset="-122"/>
                <a:ea typeface="华文新魏" panose="02010800040101010101" charset="-122"/>
              </a:rPr>
              <a:t>clientWidth</a:t>
            </a:r>
            <a:r>
              <a:rPr lang="zh-CN" altLang="en-US" sz="1800" dirty="0">
                <a:latin typeface="华文新魏" panose="02010800040101010101" charset="-122"/>
                <a:ea typeface="华文新魏" panose="02010800040101010101" charset="-122"/>
              </a:rPr>
              <a:t>、</a:t>
            </a:r>
            <a:r>
              <a:rPr lang="en-US" altLang="zh-CN" sz="1800" dirty="0" err="1">
                <a:latin typeface="华文新魏" panose="02010800040101010101" charset="-122"/>
                <a:ea typeface="华文新魏" panose="02010800040101010101" charset="-122"/>
              </a:rPr>
              <a:t>clientLeft</a:t>
            </a:r>
            <a:r>
              <a:rPr lang="zh-CN" altLang="en-US" sz="1800" dirty="0">
                <a:latin typeface="华文新魏" panose="02010800040101010101" charset="-122"/>
                <a:ea typeface="华文新魏" panose="02010800040101010101" charset="-122"/>
              </a:rPr>
              <a:t>、</a:t>
            </a:r>
            <a:r>
              <a:rPr lang="en-US" altLang="zh-CN" sz="1800" dirty="0" err="1">
                <a:latin typeface="华文新魏" panose="02010800040101010101" charset="-122"/>
                <a:ea typeface="华文新魏" panose="02010800040101010101" charset="-122"/>
              </a:rPr>
              <a:t>clientTop</a:t>
            </a:r>
            <a:r>
              <a:rPr lang="zh-CN" altLang="en-US" sz="1800" dirty="0">
                <a:latin typeface="华文新魏" panose="02010800040101010101" charset="-122"/>
                <a:ea typeface="华文新魏" panose="02010800040101010101" charset="-122"/>
              </a:rPr>
              <a:t>、</a:t>
            </a:r>
            <a:r>
              <a:rPr lang="en-US" altLang="zh-CN" sz="1800" dirty="0" err="1">
                <a:latin typeface="华文新魏" panose="02010800040101010101" charset="-122"/>
                <a:ea typeface="华文新魏" panose="02010800040101010101" charset="-122"/>
              </a:rPr>
              <a:t>offsetLeft</a:t>
            </a:r>
            <a:r>
              <a:rPr lang="zh-CN" altLang="en-US" sz="1800" dirty="0">
                <a:latin typeface="华文新魏" panose="02010800040101010101" charset="-122"/>
                <a:ea typeface="华文新魏" panose="02010800040101010101" charset="-122"/>
              </a:rPr>
              <a:t>、</a:t>
            </a:r>
            <a:endParaRPr lang="en-US" altLang="zh-CN" sz="1800" dirty="0">
              <a:latin typeface="华文新魏" panose="02010800040101010101" charset="-122"/>
              <a:ea typeface="华文新魏" panose="02010800040101010101" charset="-122"/>
            </a:endParaRPr>
          </a:p>
          <a:p>
            <a:pPr>
              <a:spcBef>
                <a:spcPct val="0"/>
              </a:spcBef>
              <a:buClrTx/>
              <a:buSzTx/>
              <a:buFontTx/>
              <a:buNone/>
            </a:pPr>
            <a:r>
              <a:rPr lang="en-US" altLang="zh-CN" sz="1800" dirty="0">
                <a:latin typeface="华文新魏" panose="02010800040101010101" charset="-122"/>
                <a:ea typeface="华文新魏" panose="02010800040101010101" charset="-122"/>
              </a:rPr>
              <a:t>        </a:t>
            </a:r>
            <a:r>
              <a:rPr lang="en-US" altLang="zh-CN" sz="1800" dirty="0" err="1">
                <a:latin typeface="华文新魏" panose="02010800040101010101" charset="-122"/>
                <a:ea typeface="华文新魏" panose="02010800040101010101" charset="-122"/>
              </a:rPr>
              <a:t>offsetTop</a:t>
            </a:r>
            <a:r>
              <a:rPr lang="zh-CN" altLang="en-US" sz="1800" dirty="0">
                <a:latin typeface="华文新魏" panose="02010800040101010101" charset="-122"/>
                <a:ea typeface="华文新魏" panose="02010800040101010101" charset="-122"/>
              </a:rPr>
              <a:t>、</a:t>
            </a:r>
            <a:r>
              <a:rPr lang="en-US" altLang="zh-CN" sz="1800" dirty="0" err="1">
                <a:latin typeface="华文新魏" panose="02010800040101010101" charset="-122"/>
                <a:ea typeface="华文新魏" panose="02010800040101010101" charset="-122"/>
              </a:rPr>
              <a:t>offsetWidth</a:t>
            </a:r>
            <a:r>
              <a:rPr lang="zh-CN" altLang="en-US" sz="1800" dirty="0">
                <a:latin typeface="华文新魏" panose="02010800040101010101" charset="-122"/>
                <a:ea typeface="华文新魏" panose="02010800040101010101" charset="-122"/>
              </a:rPr>
              <a:t>、</a:t>
            </a:r>
            <a:r>
              <a:rPr lang="en-US" altLang="zh-CN" sz="1800" dirty="0" err="1">
                <a:latin typeface="华文新魏" panose="02010800040101010101" charset="-122"/>
                <a:ea typeface="华文新魏" panose="02010800040101010101" charset="-122"/>
              </a:rPr>
              <a:t>offsetParent</a:t>
            </a:r>
            <a:r>
              <a:rPr lang="zh-CN" altLang="en-US" sz="1800" dirty="0">
                <a:latin typeface="华文新魏" panose="02010800040101010101" charset="-122"/>
                <a:ea typeface="华文新魏" panose="02010800040101010101" charset="-122"/>
              </a:rPr>
              <a:t>、</a:t>
            </a:r>
            <a:r>
              <a:rPr lang="en-US" altLang="zh-CN" sz="1800" dirty="0" err="1">
                <a:latin typeface="华文新魏" panose="02010800040101010101" charset="-122"/>
                <a:ea typeface="华文新魏" panose="02010800040101010101" charset="-122"/>
              </a:rPr>
              <a:t>scrollLeft</a:t>
            </a:r>
            <a:r>
              <a:rPr lang="zh-CN" altLang="en-US" sz="1800" dirty="0">
                <a:latin typeface="华文新魏" panose="02010800040101010101" charset="-122"/>
                <a:ea typeface="华文新魏" panose="02010800040101010101" charset="-122"/>
              </a:rPr>
              <a:t>、</a:t>
            </a:r>
            <a:r>
              <a:rPr lang="en-US" altLang="zh-CN" sz="1800" dirty="0" err="1">
                <a:latin typeface="华文新魏" panose="02010800040101010101" charset="-122"/>
                <a:ea typeface="华文新魏" panose="02010800040101010101" charset="-122"/>
              </a:rPr>
              <a:t>scrollTop</a:t>
            </a:r>
            <a:r>
              <a:rPr lang="zh-CN" altLang="en-US" sz="1800" dirty="0">
                <a:latin typeface="华文新魏" panose="02010800040101010101" charset="-122"/>
                <a:ea typeface="华文新魏" panose="02010800040101010101" charset="-122"/>
              </a:rPr>
              <a:t>、</a:t>
            </a:r>
            <a:endParaRPr lang="en-US" altLang="zh-CN" sz="1800" dirty="0">
              <a:latin typeface="华文新魏" panose="02010800040101010101" charset="-122"/>
              <a:ea typeface="华文新魏" panose="02010800040101010101" charset="-122"/>
            </a:endParaRPr>
          </a:p>
          <a:p>
            <a:pPr>
              <a:spcBef>
                <a:spcPct val="0"/>
              </a:spcBef>
              <a:buClrTx/>
              <a:buSzTx/>
              <a:buFontTx/>
              <a:buNone/>
            </a:pPr>
            <a:r>
              <a:rPr lang="en-US" altLang="zh-CN" sz="1800" dirty="0">
                <a:latin typeface="华文新魏" panose="02010800040101010101" charset="-122"/>
                <a:ea typeface="华文新魏" panose="02010800040101010101" charset="-122"/>
              </a:rPr>
              <a:t>        </a:t>
            </a:r>
            <a:r>
              <a:rPr lang="en-US" altLang="zh-CN" sz="1800" dirty="0" err="1">
                <a:latin typeface="华文新魏" panose="02010800040101010101" charset="-122"/>
                <a:ea typeface="华文新魏" panose="02010800040101010101" charset="-122"/>
              </a:rPr>
              <a:t>getBoundingClientRect</a:t>
            </a:r>
            <a:r>
              <a:rPr lang="en-US" altLang="zh-CN" sz="1800" dirty="0">
                <a:latin typeface="华文新魏" panose="02010800040101010101" charset="-122"/>
                <a:ea typeface="华文新魏" panose="02010800040101010101" charset="-122"/>
              </a:rPr>
              <a:t>()</a:t>
            </a:r>
            <a:r>
              <a:rPr lang="zh-CN" altLang="en-US" sz="1800" dirty="0">
                <a:latin typeface="华文新魏" panose="02010800040101010101" charset="-122"/>
                <a:ea typeface="华文新魏" panose="02010800040101010101" charset="-122"/>
              </a:rPr>
              <a:t>、</a:t>
            </a:r>
            <a:r>
              <a:rPr lang="en-US" altLang="zh-CN" sz="1800" dirty="0" err="1">
                <a:latin typeface="华文新魏" panose="02010800040101010101" charset="-122"/>
                <a:ea typeface="华文新魏" panose="02010800040101010101" charset="-122"/>
              </a:rPr>
              <a:t>getClinetRects</a:t>
            </a:r>
            <a:r>
              <a:rPr lang="en-US" altLang="zh-CN" sz="1800" dirty="0">
                <a:latin typeface="华文新魏" panose="02010800040101010101" charset="-122"/>
                <a:ea typeface="华文新魏" panose="02010800040101010101" charset="-122"/>
              </a:rPr>
              <a:t>()</a:t>
            </a:r>
            <a:r>
              <a:rPr lang="zh-CN" altLang="en-US" sz="1800" dirty="0">
                <a:latin typeface="华文新魏" panose="02010800040101010101" charset="-122"/>
                <a:ea typeface="华文新魏" panose="02010800040101010101" charset="-122"/>
              </a:rPr>
              <a:t>、</a:t>
            </a:r>
            <a:r>
              <a:rPr lang="en-US" altLang="zh-CN" sz="1800" dirty="0" err="1">
                <a:latin typeface="华文新魏" panose="02010800040101010101" charset="-122"/>
                <a:ea typeface="华文新魏" panose="02010800040101010101" charset="-122"/>
              </a:rPr>
              <a:t>scrollIntoView</a:t>
            </a:r>
            <a:r>
              <a:rPr lang="en-US" altLang="zh-CN" sz="1800" dirty="0">
                <a:latin typeface="华文新魏" panose="02010800040101010101" charset="-122"/>
                <a:ea typeface="华文新魏" panose="02010800040101010101" charset="-122"/>
              </a:rPr>
              <a:t>()</a:t>
            </a:r>
            <a:r>
              <a:rPr lang="zh-CN" altLang="en-US" sz="1800" dirty="0">
                <a:latin typeface="华文新魏" panose="02010800040101010101" charset="-122"/>
                <a:ea typeface="华文新魏" panose="02010800040101010101" charset="-122"/>
              </a:rPr>
              <a:t>、</a:t>
            </a:r>
            <a:endParaRPr lang="en-US" altLang="zh-CN" sz="1800" dirty="0">
              <a:latin typeface="华文新魏" panose="02010800040101010101" charset="-122"/>
              <a:ea typeface="华文新魏" panose="02010800040101010101" charset="-122"/>
            </a:endParaRPr>
          </a:p>
          <a:p>
            <a:pPr>
              <a:spcBef>
                <a:spcPct val="0"/>
              </a:spcBef>
              <a:buClrTx/>
              <a:buSzTx/>
              <a:buFontTx/>
              <a:buNone/>
            </a:pPr>
            <a:r>
              <a:rPr lang="en-US" altLang="zh-CN" sz="1800" dirty="0">
                <a:latin typeface="华文新魏" panose="02010800040101010101" charset="-122"/>
                <a:ea typeface="华文新魏" panose="02010800040101010101" charset="-122"/>
              </a:rPr>
              <a:t>        </a:t>
            </a:r>
            <a:r>
              <a:rPr lang="en-US" altLang="zh-CN" sz="1800" dirty="0" err="1">
                <a:latin typeface="华文新魏" panose="02010800040101010101" charset="-122"/>
                <a:ea typeface="华文新魏" panose="02010800040101010101" charset="-122"/>
              </a:rPr>
              <a:t>innerText</a:t>
            </a:r>
            <a:r>
              <a:rPr lang="zh-CN" altLang="en-US" sz="1800" dirty="0">
                <a:latin typeface="华文新魏" panose="02010800040101010101" charset="-122"/>
                <a:ea typeface="华文新魏" panose="02010800040101010101" charset="-122"/>
              </a:rPr>
              <a:t>、</a:t>
            </a:r>
            <a:r>
              <a:rPr lang="en-US" altLang="zh-CN" sz="1800" dirty="0" err="1">
                <a:latin typeface="华文新魏" panose="02010800040101010101" charset="-122"/>
                <a:ea typeface="华文新魏" panose="02010800040101010101" charset="-122"/>
              </a:rPr>
              <a:t>outerText</a:t>
            </a:r>
            <a:r>
              <a:rPr lang="zh-CN" altLang="en-US" sz="1800" dirty="0">
                <a:latin typeface="华文新魏" panose="02010800040101010101" charset="-122"/>
                <a:ea typeface="华文新魏" panose="02010800040101010101" charset="-122"/>
              </a:rPr>
              <a:t>、</a:t>
            </a:r>
            <a:r>
              <a:rPr lang="en-US" altLang="zh-CN" sz="1800" dirty="0" err="1">
                <a:latin typeface="华文新魏" panose="02010800040101010101" charset="-122"/>
                <a:ea typeface="华文新魏" panose="02010800040101010101" charset="-122"/>
              </a:rPr>
              <a:t>getComputedStyle</a:t>
            </a:r>
            <a:r>
              <a:rPr lang="en-US" altLang="zh-CN" sz="1800" dirty="0">
                <a:latin typeface="华文新魏" panose="02010800040101010101" charset="-122"/>
                <a:ea typeface="华文新魏" panose="02010800040101010101" charset="-122"/>
              </a:rPr>
              <a:t>()</a:t>
            </a:r>
            <a:r>
              <a:rPr lang="zh-CN" altLang="en-US" sz="1800" dirty="0">
                <a:latin typeface="华文新魏" panose="02010800040101010101" charset="-122"/>
                <a:ea typeface="华文新魏" panose="02010800040101010101" charset="-122"/>
              </a:rPr>
              <a:t>、</a:t>
            </a:r>
            <a:r>
              <a:rPr lang="en-US" altLang="zh-CN" sz="1800" dirty="0">
                <a:latin typeface="华文新魏" panose="02010800040101010101" charset="-122"/>
                <a:ea typeface="华文新魏" panose="02010800040101010101" charset="-122"/>
              </a:rPr>
              <a:t> </a:t>
            </a:r>
            <a:r>
              <a:rPr lang="en-US" altLang="zh-CN" sz="1800" dirty="0" err="1">
                <a:latin typeface="华文新魏" panose="02010800040101010101" charset="-122"/>
                <a:ea typeface="华文新魏" panose="02010800040101010101" charset="-122"/>
              </a:rPr>
              <a:t>scrollBy</a:t>
            </a:r>
            <a:r>
              <a:rPr lang="en-US" altLang="zh-CN" sz="1800" dirty="0" smtClean="0">
                <a:latin typeface="华文新魏" panose="02010800040101010101" charset="-122"/>
                <a:ea typeface="华文新魏" panose="02010800040101010101" charset="-122"/>
              </a:rPr>
              <a:t>()</a:t>
            </a:r>
            <a:r>
              <a:rPr lang="zh-CN" altLang="en-US" sz="1800" dirty="0" smtClean="0">
                <a:latin typeface="华文新魏" panose="02010800040101010101" charset="-122"/>
                <a:ea typeface="华文新魏" panose="02010800040101010101" charset="-122"/>
              </a:rPr>
              <a:t> </a:t>
            </a:r>
            <a:r>
              <a:rPr lang="en-US" altLang="zh-CN" sz="1800" dirty="0" smtClean="0">
                <a:latin typeface="华文新魏" panose="02010800040101010101" charset="-122"/>
                <a:ea typeface="华文新魏" panose="02010800040101010101" charset="-122"/>
              </a:rPr>
              <a:t>……  </a:t>
            </a:r>
            <a:endParaRPr lang="en-US" altLang="zh-CN" sz="1800" dirty="0">
              <a:latin typeface="华文新魏" panose="02010800040101010101" charset="-122"/>
              <a:ea typeface="华文新魏" panose="02010800040101010101" charset="-122"/>
            </a:endParaRPr>
          </a:p>
          <a:p>
            <a:pPr>
              <a:spcBef>
                <a:spcPct val="0"/>
              </a:spcBef>
              <a:buClrTx/>
              <a:buSzTx/>
              <a:buFontTx/>
              <a:buNone/>
            </a:pPr>
            <a:endParaRPr lang="en-US" altLang="zh-CN" sz="1800" dirty="0">
              <a:latin typeface="华文新魏" panose="02010800040101010101" charset="-122"/>
              <a:ea typeface="华文新魏" panose="02010800040101010101" charset="-122"/>
            </a:endParaRPr>
          </a:p>
          <a:p>
            <a:pPr>
              <a:spcBef>
                <a:spcPct val="0"/>
              </a:spcBef>
              <a:buClrTx/>
              <a:buSzTx/>
              <a:buFontTx/>
              <a:buNone/>
            </a:pPr>
            <a:r>
              <a:rPr lang="en-US" altLang="zh-CN" sz="1800" dirty="0">
                <a:latin typeface="华文新魏" panose="02010800040101010101" charset="-122"/>
                <a:ea typeface="华文新魏" panose="02010800040101010101" charset="-122"/>
              </a:rPr>
              <a:t>      </a:t>
            </a:r>
            <a:r>
              <a:rPr lang="zh-CN" altLang="en-US" sz="1800" dirty="0">
                <a:latin typeface="华文新魏" panose="02010800040101010101" charset="-122"/>
                <a:ea typeface="华文新魏" panose="02010800040101010101" charset="-122"/>
              </a:rPr>
              <a:t>看示</a:t>
            </a:r>
            <a:r>
              <a:rPr lang="zh-CN" altLang="en-US" sz="1800" dirty="0" smtClean="0">
                <a:latin typeface="华文新魏" panose="02010800040101010101" charset="-122"/>
                <a:ea typeface="华文新魏" panose="02010800040101010101" charset="-122"/>
              </a:rPr>
              <a:t>例</a:t>
            </a:r>
            <a:r>
              <a:rPr lang="en-US" altLang="zh-CN" sz="1800" dirty="0" smtClean="0">
                <a:latin typeface="华文新魏" panose="02010800040101010101" charset="-122"/>
                <a:ea typeface="华文新魏" panose="02010800040101010101" charset="-122"/>
              </a:rPr>
              <a:t>,</a:t>
            </a:r>
            <a:r>
              <a:rPr lang="zh-CN" altLang="en-US" sz="1800" dirty="0" smtClean="0">
                <a:latin typeface="华文新魏" panose="02010800040101010101" charset="-122"/>
                <a:ea typeface="华文新魏" panose="02010800040101010101" charset="-122"/>
              </a:rPr>
              <a:t> 比较</a:t>
            </a:r>
            <a:r>
              <a:rPr lang="zh-CN" altLang="en-US" sz="1800" smtClean="0">
                <a:latin typeface="华文新魏" panose="02010800040101010101" charset="-122"/>
                <a:ea typeface="华文新魏" panose="02010800040101010101" charset="-122"/>
              </a:rPr>
              <a:t>左右两边代码：</a:t>
            </a:r>
            <a:endParaRPr lang="en-US" altLang="zh-CN" sz="1800" dirty="0">
              <a:latin typeface="华文新魏" panose="02010800040101010101" charset="-122"/>
              <a:ea typeface="华文新魏" panose="02010800040101010101" charset="-122"/>
            </a:endParaRPr>
          </a:p>
        </p:txBody>
      </p:sp>
      <p:sp>
        <p:nvSpPr>
          <p:cNvPr id="44035" name="矩形 1"/>
          <p:cNvSpPr>
            <a:spLocks noChangeArrowheads="1"/>
          </p:cNvSpPr>
          <p:nvPr/>
        </p:nvSpPr>
        <p:spPr bwMode="auto">
          <a:xfrm>
            <a:off x="2351089" y="1125539"/>
            <a:ext cx="8066087" cy="922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rgbClr val="8AD0D6"/>
              </a:buClr>
              <a:buSzPct val="80000"/>
              <a:buFont typeface="Wingdings 3" panose="05040102010807070707" charset="2"/>
              <a:buChar char=""/>
              <a:defRPr sz="2000">
                <a:solidFill>
                  <a:schemeClr val="tx1"/>
                </a:solidFill>
                <a:latin typeface="Century Gothic" charset="0"/>
                <a:ea typeface="宋体" charset="-122"/>
              </a:defRPr>
            </a:lvl1pPr>
            <a:lvl2pPr marL="742950" indent="-285750">
              <a:spcBef>
                <a:spcPts val="1000"/>
              </a:spcBef>
              <a:buClr>
                <a:srgbClr val="8AD0D6"/>
              </a:buClr>
              <a:buSzPct val="80000"/>
              <a:buFont typeface="Wingdings 3" panose="05040102010807070707" charset="2"/>
              <a:buChar char=""/>
              <a:defRPr>
                <a:solidFill>
                  <a:schemeClr val="tx1"/>
                </a:solidFill>
                <a:latin typeface="Century Gothic" charset="0"/>
                <a:ea typeface="宋体" charset="-122"/>
              </a:defRPr>
            </a:lvl2pPr>
            <a:lvl3pPr marL="1143000" indent="-228600">
              <a:spcBef>
                <a:spcPts val="1000"/>
              </a:spcBef>
              <a:buClr>
                <a:srgbClr val="8AD0D6"/>
              </a:buClr>
              <a:buSzPct val="80000"/>
              <a:buFont typeface="Wingdings 3" panose="05040102010807070707" charset="2"/>
              <a:buChar char=""/>
              <a:defRPr sz="1600">
                <a:solidFill>
                  <a:schemeClr val="tx1"/>
                </a:solidFill>
                <a:latin typeface="Century Gothic" charset="0"/>
                <a:ea typeface="宋体" charset="-122"/>
              </a:defRPr>
            </a:lvl3pPr>
            <a:lvl4pPr marL="1600200" indent="-228600">
              <a:spcBef>
                <a:spcPts val="1000"/>
              </a:spcBef>
              <a:buClr>
                <a:srgbClr val="8AD0D6"/>
              </a:buClr>
              <a:buSzPct val="80000"/>
              <a:buFont typeface="Wingdings 3" panose="05040102010807070707" charset="2"/>
              <a:buChar char=""/>
              <a:defRPr sz="1400">
                <a:solidFill>
                  <a:schemeClr val="tx1"/>
                </a:solidFill>
                <a:latin typeface="Century Gothic" charset="0"/>
                <a:ea typeface="宋体" charset="-122"/>
              </a:defRPr>
            </a:lvl4pPr>
            <a:lvl5pPr marL="2057400" indent="-228600">
              <a:spcBef>
                <a:spcPts val="1000"/>
              </a:spcBef>
              <a:buClr>
                <a:srgbClr val="8AD0D6"/>
              </a:buClr>
              <a:buSzPct val="80000"/>
              <a:buFont typeface="Wingdings 3" panose="05040102010807070707" charset="2"/>
              <a:buChar char=""/>
              <a:defRPr sz="1400">
                <a:solidFill>
                  <a:schemeClr val="tx1"/>
                </a:solidFill>
                <a:latin typeface="Century Gothic" charset="0"/>
                <a:ea typeface="宋体" charset="-122"/>
              </a:defRPr>
            </a:lvl5pPr>
            <a:lvl6pPr marL="2514600" indent="-228600" eaLnBrk="0" fontAlgn="base" hangingPunct="0">
              <a:spcBef>
                <a:spcPts val="1000"/>
              </a:spcBef>
              <a:spcAft>
                <a:spcPct val="0"/>
              </a:spcAft>
              <a:buClr>
                <a:srgbClr val="8AD0D6"/>
              </a:buClr>
              <a:buSzPct val="80000"/>
              <a:buFont typeface="Wingdings 3" panose="05040102010807070707" charset="2"/>
              <a:buChar char=""/>
              <a:defRPr sz="1400">
                <a:solidFill>
                  <a:schemeClr val="tx1"/>
                </a:solidFill>
                <a:latin typeface="Century Gothic" charset="0"/>
                <a:ea typeface="宋体" charset="-122"/>
              </a:defRPr>
            </a:lvl6pPr>
            <a:lvl7pPr marL="2971800" indent="-228600" eaLnBrk="0" fontAlgn="base" hangingPunct="0">
              <a:spcBef>
                <a:spcPts val="1000"/>
              </a:spcBef>
              <a:spcAft>
                <a:spcPct val="0"/>
              </a:spcAft>
              <a:buClr>
                <a:srgbClr val="8AD0D6"/>
              </a:buClr>
              <a:buSzPct val="80000"/>
              <a:buFont typeface="Wingdings 3" panose="05040102010807070707" charset="2"/>
              <a:buChar char=""/>
              <a:defRPr sz="1400">
                <a:solidFill>
                  <a:schemeClr val="tx1"/>
                </a:solidFill>
                <a:latin typeface="Century Gothic" charset="0"/>
                <a:ea typeface="宋体" charset="-122"/>
              </a:defRPr>
            </a:lvl7pPr>
            <a:lvl8pPr marL="3429000" indent="-228600" eaLnBrk="0" fontAlgn="base" hangingPunct="0">
              <a:spcBef>
                <a:spcPts val="1000"/>
              </a:spcBef>
              <a:spcAft>
                <a:spcPct val="0"/>
              </a:spcAft>
              <a:buClr>
                <a:srgbClr val="8AD0D6"/>
              </a:buClr>
              <a:buSzPct val="80000"/>
              <a:buFont typeface="Wingdings 3" panose="05040102010807070707" charset="2"/>
              <a:buChar char=""/>
              <a:defRPr sz="1400">
                <a:solidFill>
                  <a:schemeClr val="tx1"/>
                </a:solidFill>
                <a:latin typeface="Century Gothic" charset="0"/>
                <a:ea typeface="宋体" charset="-122"/>
              </a:defRPr>
            </a:lvl8pPr>
            <a:lvl9pPr marL="3886200" indent="-228600" eaLnBrk="0" fontAlgn="base" hangingPunct="0">
              <a:spcBef>
                <a:spcPts val="1000"/>
              </a:spcBef>
              <a:spcAft>
                <a:spcPct val="0"/>
              </a:spcAft>
              <a:buClr>
                <a:srgbClr val="8AD0D6"/>
              </a:buClr>
              <a:buSzPct val="80000"/>
              <a:buFont typeface="Wingdings 3" panose="05040102010807070707" charset="2"/>
              <a:buChar char=""/>
              <a:defRPr sz="1400">
                <a:solidFill>
                  <a:schemeClr val="tx1"/>
                </a:solidFill>
                <a:latin typeface="Century Gothic" charset="0"/>
                <a:ea typeface="宋体" charset="-122"/>
              </a:defRPr>
            </a:lvl9pPr>
          </a:lstStyle>
          <a:p>
            <a:pPr>
              <a:spcBef>
                <a:spcPct val="0"/>
              </a:spcBef>
              <a:buClrTx/>
              <a:buSzTx/>
              <a:buFontTx/>
              <a:buNone/>
            </a:pPr>
            <a:endParaRPr lang="en-US" altLang="zh-CN" sz="1800">
              <a:solidFill>
                <a:srgbClr val="000000"/>
              </a:solidFill>
              <a:latin typeface="Lantinghei SC" charset="-122"/>
            </a:endParaRPr>
          </a:p>
          <a:p>
            <a:pPr>
              <a:spcBef>
                <a:spcPct val="0"/>
              </a:spcBef>
              <a:buClrTx/>
              <a:buSzTx/>
              <a:buFontTx/>
              <a:buNone/>
            </a:pPr>
            <a:endParaRPr lang="en-US" altLang="zh-CN" sz="1800">
              <a:solidFill>
                <a:srgbClr val="000000"/>
              </a:solidFill>
              <a:latin typeface="Lantinghei SC" charset="-122"/>
            </a:endParaRPr>
          </a:p>
          <a:p>
            <a:pPr>
              <a:spcBef>
                <a:spcPct val="0"/>
              </a:spcBef>
              <a:buClrTx/>
              <a:buSzTx/>
              <a:buFontTx/>
              <a:buNone/>
            </a:pPr>
            <a:endParaRPr lang="zh-CN" altLang="en-US" sz="1800">
              <a:solidFill>
                <a:srgbClr val="000000"/>
              </a:solidFill>
              <a:latin typeface="Lantinghei SC" charset="-122"/>
            </a:endParaRPr>
          </a:p>
        </p:txBody>
      </p:sp>
      <p:sp>
        <p:nvSpPr>
          <p:cNvPr id="44036" name="矩形 3"/>
          <p:cNvSpPr>
            <a:spLocks noChangeArrowheads="1"/>
          </p:cNvSpPr>
          <p:nvPr/>
        </p:nvSpPr>
        <p:spPr bwMode="auto">
          <a:xfrm>
            <a:off x="4872039" y="431800"/>
            <a:ext cx="1965325"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rgbClr val="8AD0D6"/>
              </a:buClr>
              <a:buSzPct val="80000"/>
              <a:buFont typeface="Wingdings 3" panose="05040102010807070707" charset="2"/>
              <a:buChar char=""/>
              <a:defRPr sz="2000">
                <a:solidFill>
                  <a:schemeClr val="tx1"/>
                </a:solidFill>
                <a:latin typeface="Century Gothic" charset="0"/>
                <a:ea typeface="宋体" charset="-122"/>
              </a:defRPr>
            </a:lvl1pPr>
            <a:lvl2pPr marL="742950" indent="-285750">
              <a:spcBef>
                <a:spcPts val="1000"/>
              </a:spcBef>
              <a:buClr>
                <a:srgbClr val="8AD0D6"/>
              </a:buClr>
              <a:buSzPct val="80000"/>
              <a:buFont typeface="Wingdings 3" panose="05040102010807070707" charset="2"/>
              <a:buChar char=""/>
              <a:defRPr>
                <a:solidFill>
                  <a:schemeClr val="tx1"/>
                </a:solidFill>
                <a:latin typeface="Century Gothic" charset="0"/>
                <a:ea typeface="宋体" charset="-122"/>
              </a:defRPr>
            </a:lvl2pPr>
            <a:lvl3pPr marL="1143000" indent="-228600">
              <a:spcBef>
                <a:spcPts val="1000"/>
              </a:spcBef>
              <a:buClr>
                <a:srgbClr val="8AD0D6"/>
              </a:buClr>
              <a:buSzPct val="80000"/>
              <a:buFont typeface="Wingdings 3" panose="05040102010807070707" charset="2"/>
              <a:buChar char=""/>
              <a:defRPr sz="1600">
                <a:solidFill>
                  <a:schemeClr val="tx1"/>
                </a:solidFill>
                <a:latin typeface="Century Gothic" charset="0"/>
                <a:ea typeface="宋体" charset="-122"/>
              </a:defRPr>
            </a:lvl3pPr>
            <a:lvl4pPr marL="1600200" indent="-228600">
              <a:spcBef>
                <a:spcPts val="1000"/>
              </a:spcBef>
              <a:buClr>
                <a:srgbClr val="8AD0D6"/>
              </a:buClr>
              <a:buSzPct val="80000"/>
              <a:buFont typeface="Wingdings 3" panose="05040102010807070707" charset="2"/>
              <a:buChar char=""/>
              <a:defRPr sz="1400">
                <a:solidFill>
                  <a:schemeClr val="tx1"/>
                </a:solidFill>
                <a:latin typeface="Century Gothic" charset="0"/>
                <a:ea typeface="宋体" charset="-122"/>
              </a:defRPr>
            </a:lvl4pPr>
            <a:lvl5pPr marL="2057400" indent="-228600">
              <a:spcBef>
                <a:spcPts val="1000"/>
              </a:spcBef>
              <a:buClr>
                <a:srgbClr val="8AD0D6"/>
              </a:buClr>
              <a:buSzPct val="80000"/>
              <a:buFont typeface="Wingdings 3" panose="05040102010807070707" charset="2"/>
              <a:buChar char=""/>
              <a:defRPr sz="1400">
                <a:solidFill>
                  <a:schemeClr val="tx1"/>
                </a:solidFill>
                <a:latin typeface="Century Gothic" charset="0"/>
                <a:ea typeface="宋体" charset="-122"/>
              </a:defRPr>
            </a:lvl5pPr>
            <a:lvl6pPr marL="2514600" indent="-228600" eaLnBrk="0" fontAlgn="base" hangingPunct="0">
              <a:spcBef>
                <a:spcPts val="1000"/>
              </a:spcBef>
              <a:spcAft>
                <a:spcPct val="0"/>
              </a:spcAft>
              <a:buClr>
                <a:srgbClr val="8AD0D6"/>
              </a:buClr>
              <a:buSzPct val="80000"/>
              <a:buFont typeface="Wingdings 3" panose="05040102010807070707" charset="2"/>
              <a:buChar char=""/>
              <a:defRPr sz="1400">
                <a:solidFill>
                  <a:schemeClr val="tx1"/>
                </a:solidFill>
                <a:latin typeface="Century Gothic" charset="0"/>
                <a:ea typeface="宋体" charset="-122"/>
              </a:defRPr>
            </a:lvl6pPr>
            <a:lvl7pPr marL="2971800" indent="-228600" eaLnBrk="0" fontAlgn="base" hangingPunct="0">
              <a:spcBef>
                <a:spcPts val="1000"/>
              </a:spcBef>
              <a:spcAft>
                <a:spcPct val="0"/>
              </a:spcAft>
              <a:buClr>
                <a:srgbClr val="8AD0D6"/>
              </a:buClr>
              <a:buSzPct val="80000"/>
              <a:buFont typeface="Wingdings 3" panose="05040102010807070707" charset="2"/>
              <a:buChar char=""/>
              <a:defRPr sz="1400">
                <a:solidFill>
                  <a:schemeClr val="tx1"/>
                </a:solidFill>
                <a:latin typeface="Century Gothic" charset="0"/>
                <a:ea typeface="宋体" charset="-122"/>
              </a:defRPr>
            </a:lvl7pPr>
            <a:lvl8pPr marL="3429000" indent="-228600" eaLnBrk="0" fontAlgn="base" hangingPunct="0">
              <a:spcBef>
                <a:spcPts val="1000"/>
              </a:spcBef>
              <a:spcAft>
                <a:spcPct val="0"/>
              </a:spcAft>
              <a:buClr>
                <a:srgbClr val="8AD0D6"/>
              </a:buClr>
              <a:buSzPct val="80000"/>
              <a:buFont typeface="Wingdings 3" panose="05040102010807070707" charset="2"/>
              <a:buChar char=""/>
              <a:defRPr sz="1400">
                <a:solidFill>
                  <a:schemeClr val="tx1"/>
                </a:solidFill>
                <a:latin typeface="Century Gothic" charset="0"/>
                <a:ea typeface="宋体" charset="-122"/>
              </a:defRPr>
            </a:lvl8pPr>
            <a:lvl9pPr marL="3886200" indent="-228600" eaLnBrk="0" fontAlgn="base" hangingPunct="0">
              <a:spcBef>
                <a:spcPts val="1000"/>
              </a:spcBef>
              <a:spcAft>
                <a:spcPct val="0"/>
              </a:spcAft>
              <a:buClr>
                <a:srgbClr val="8AD0D6"/>
              </a:buClr>
              <a:buSzPct val="80000"/>
              <a:buFont typeface="Wingdings 3" panose="05040102010807070707" charset="2"/>
              <a:buChar char=""/>
              <a:defRPr sz="1400">
                <a:solidFill>
                  <a:schemeClr val="tx1"/>
                </a:solidFill>
                <a:latin typeface="Century Gothic" charset="0"/>
                <a:ea typeface="宋体" charset="-122"/>
              </a:defRPr>
            </a:lvl9pPr>
          </a:lstStyle>
          <a:p>
            <a:pPr>
              <a:spcBef>
                <a:spcPct val="0"/>
              </a:spcBef>
              <a:buClrTx/>
              <a:buSzTx/>
              <a:buFontTx/>
              <a:buNone/>
            </a:pPr>
            <a:r>
              <a:rPr lang="zh-CN" altLang="en-US" sz="2800">
                <a:solidFill>
                  <a:srgbClr val="FF0000"/>
                </a:solidFill>
                <a:latin typeface="华文新魏" panose="02010800040101010101" charset="-122"/>
                <a:ea typeface="华文新魏" panose="02010800040101010101" charset="-122"/>
              </a:rPr>
              <a:t>触发</a:t>
            </a:r>
            <a:r>
              <a:rPr lang="en-US" altLang="zh-CN" sz="2800">
                <a:solidFill>
                  <a:srgbClr val="FF0000"/>
                </a:solidFill>
                <a:latin typeface="华文新魏" panose="02010800040101010101" charset="-122"/>
                <a:ea typeface="华文新魏" panose="02010800040101010101" charset="-122"/>
              </a:rPr>
              <a:t>Layout</a:t>
            </a:r>
            <a:endParaRPr lang="zh-CN" altLang="en-US" sz="2800">
              <a:latin typeface="Calibri" charset="0"/>
            </a:endParaRPr>
          </a:p>
        </p:txBody>
      </p:sp>
      <p:sp>
        <p:nvSpPr>
          <p:cNvPr id="5" name="矩形 4"/>
          <p:cNvSpPr/>
          <p:nvPr/>
        </p:nvSpPr>
        <p:spPr>
          <a:xfrm>
            <a:off x="2835276" y="3922714"/>
            <a:ext cx="3168650" cy="2308225"/>
          </a:xfrm>
          <a:prstGeom prst="rect">
            <a:avLst/>
          </a:prstGeom>
        </p:spPr>
        <p:txBody>
          <a:bodyPr>
            <a:spAutoFit/>
          </a:bodyP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r>
              <a:rPr lang="en-US" altLang="zh-CN" sz="1600" dirty="0" smtClean="0">
                <a:solidFill>
                  <a:srgbClr val="7F7F7F"/>
                </a:solidFill>
                <a:latin typeface="华文新魏" panose="02010800040101010101" charset="-122"/>
                <a:ea typeface="华文新魏" panose="02010800040101010101" charset="-122"/>
              </a:rPr>
              <a:t>// read   </a:t>
            </a:r>
            <a:r>
              <a:rPr lang="zh-CN" altLang="en-US" sz="1600" dirty="0" smtClean="0">
                <a:solidFill>
                  <a:srgbClr val="7F7F7F"/>
                </a:solidFill>
                <a:latin typeface="华文新魏" panose="02010800040101010101" charset="-122"/>
                <a:ea typeface="华文新魏" panose="02010800040101010101" charset="-122"/>
              </a:rPr>
              <a:t>触发</a:t>
            </a:r>
            <a:r>
              <a:rPr lang="en-US" altLang="zh-CN" sz="1600" dirty="0" smtClean="0">
                <a:solidFill>
                  <a:srgbClr val="7F7F7F"/>
                </a:solidFill>
                <a:latin typeface="华文新魏" panose="02010800040101010101" charset="-122"/>
                <a:ea typeface="华文新魏" panose="02010800040101010101" charset="-122"/>
              </a:rPr>
              <a:t>layout</a:t>
            </a:r>
            <a:endParaRPr lang="en-US" altLang="zh-CN" sz="1600" dirty="0" smtClean="0">
              <a:solidFill>
                <a:srgbClr val="7F7F7F"/>
              </a:solidFill>
              <a:latin typeface="华文新魏" panose="02010800040101010101" charset="-122"/>
              <a:ea typeface="华文新魏" panose="02010800040101010101" charset="-122"/>
            </a:endParaRPr>
          </a:p>
          <a:p>
            <a:r>
              <a:rPr lang="zh-CN" altLang="en-US" sz="1600" dirty="0" smtClean="0">
                <a:latin typeface="华文新魏" panose="02010800040101010101" charset="-122"/>
                <a:ea typeface="华文新魏" panose="02010800040101010101" charset="-122"/>
              </a:rPr>
              <a:t>var h1 = ele1.clientHeight;</a:t>
            </a:r>
            <a:endParaRPr lang="zh-CN" altLang="en-US" sz="1600" dirty="0" smtClean="0">
              <a:latin typeface="华文新魏" panose="02010800040101010101" charset="-122"/>
              <a:ea typeface="华文新魏" panose="02010800040101010101" charset="-122"/>
            </a:endParaRPr>
          </a:p>
          <a:p>
            <a:r>
              <a:rPr lang="zh-CN" altLang="en-US" sz="1600" dirty="0" smtClean="0">
                <a:latin typeface="华文新魏" panose="02010800040101010101" charset="-122"/>
                <a:ea typeface="华文新魏" panose="02010800040101010101" charset="-122"/>
              </a:rPr>
              <a:t>var h2 = ele2.clientHeight;</a:t>
            </a:r>
            <a:endParaRPr lang="zh-CN" altLang="en-US" sz="1600" dirty="0" smtClean="0">
              <a:latin typeface="华文新魏" panose="02010800040101010101" charset="-122"/>
              <a:ea typeface="华文新魏" panose="02010800040101010101" charset="-122"/>
            </a:endParaRPr>
          </a:p>
          <a:p>
            <a:r>
              <a:rPr lang="zh-CN" altLang="en-US" sz="1600" dirty="0" smtClean="0">
                <a:latin typeface="华文新魏" panose="02010800040101010101" charset="-122"/>
                <a:ea typeface="华文新魏" panose="02010800040101010101" charset="-122"/>
              </a:rPr>
              <a:t>var h3 = ele3.clientHeight;</a:t>
            </a:r>
            <a:endParaRPr lang="zh-CN" altLang="en-US" sz="1600" dirty="0" smtClean="0">
              <a:latin typeface="华文新魏" panose="02010800040101010101" charset="-122"/>
              <a:ea typeface="华文新魏" panose="02010800040101010101" charset="-122"/>
            </a:endParaRPr>
          </a:p>
          <a:p>
            <a:endParaRPr lang="en-US" altLang="zh-CN" sz="1600" dirty="0" smtClean="0">
              <a:latin typeface="华文新魏" panose="02010800040101010101" charset="-122"/>
              <a:ea typeface="华文新魏" panose="02010800040101010101" charset="-122"/>
            </a:endParaRPr>
          </a:p>
          <a:p>
            <a:r>
              <a:rPr lang="en-US" altLang="zh-CN" sz="1600" dirty="0" smtClean="0">
                <a:solidFill>
                  <a:srgbClr val="7F7F7F"/>
                </a:solidFill>
                <a:latin typeface="华文新魏" panose="02010800040101010101" charset="-122"/>
                <a:ea typeface="华文新魏" panose="02010800040101010101" charset="-122"/>
              </a:rPr>
              <a:t>// write</a:t>
            </a:r>
            <a:endParaRPr lang="zh-CN" altLang="en-US" sz="1600" dirty="0" smtClean="0">
              <a:solidFill>
                <a:srgbClr val="7F7F7F"/>
              </a:solidFill>
              <a:latin typeface="华文新魏" panose="02010800040101010101" charset="-122"/>
              <a:ea typeface="华文新魏" panose="02010800040101010101" charset="-122"/>
            </a:endParaRPr>
          </a:p>
          <a:p>
            <a:r>
              <a:rPr lang="zh-CN" altLang="en-US" sz="1600" dirty="0" smtClean="0">
                <a:latin typeface="华文新魏" panose="02010800040101010101" charset="-122"/>
                <a:ea typeface="华文新魏" panose="02010800040101010101" charset="-122"/>
              </a:rPr>
              <a:t>ele1.style.height = h1 * 2 </a:t>
            </a:r>
            <a:r>
              <a:rPr lang="en-US" altLang="zh-CN" sz="1600" dirty="0" smtClean="0">
                <a:latin typeface="华文新魏" panose="02010800040101010101" charset="-122"/>
                <a:ea typeface="华文新魏" panose="02010800040101010101" charset="-122"/>
              </a:rPr>
              <a:t>+ ' </a:t>
            </a:r>
            <a:r>
              <a:rPr lang="en-US" altLang="zh-CN" sz="1600" dirty="0" err="1" smtClean="0">
                <a:latin typeface="华文新魏" panose="02010800040101010101" charset="-122"/>
                <a:ea typeface="华文新魏" panose="02010800040101010101" charset="-122"/>
              </a:rPr>
              <a:t>px</a:t>
            </a:r>
            <a:r>
              <a:rPr lang="en-US" altLang="zh-CN" sz="1600" dirty="0" smtClean="0">
                <a:latin typeface="华文新魏" panose="02010800040101010101" charset="-122"/>
                <a:ea typeface="华文新魏" panose="02010800040101010101" charset="-122"/>
              </a:rPr>
              <a:t> '</a:t>
            </a:r>
            <a:r>
              <a:rPr lang="zh-CN" altLang="en-US" sz="1600" dirty="0" smtClean="0">
                <a:latin typeface="华文新魏" panose="02010800040101010101" charset="-122"/>
                <a:ea typeface="华文新魏" panose="02010800040101010101" charset="-122"/>
              </a:rPr>
              <a:t>;</a:t>
            </a:r>
            <a:endParaRPr lang="zh-CN" altLang="en-US" sz="1600" dirty="0" smtClean="0">
              <a:latin typeface="华文新魏" panose="02010800040101010101" charset="-122"/>
              <a:ea typeface="华文新魏" panose="02010800040101010101" charset="-122"/>
            </a:endParaRPr>
          </a:p>
          <a:p>
            <a:r>
              <a:rPr lang="zh-CN" altLang="en-US" sz="1600" dirty="0" smtClean="0">
                <a:latin typeface="华文新魏" panose="02010800040101010101" charset="-122"/>
                <a:ea typeface="华文新魏" panose="02010800040101010101" charset="-122"/>
              </a:rPr>
              <a:t>ele2.style.height = h2 * 2 </a:t>
            </a:r>
            <a:r>
              <a:rPr lang="en-US" altLang="zh-CN" sz="1600" dirty="0" smtClean="0">
                <a:latin typeface="华文新魏" panose="02010800040101010101" charset="-122"/>
                <a:ea typeface="华文新魏" panose="02010800040101010101" charset="-122"/>
              </a:rPr>
              <a:t>+ ' </a:t>
            </a:r>
            <a:r>
              <a:rPr lang="en-US" altLang="zh-CN" sz="1600" dirty="0" err="1" smtClean="0">
                <a:latin typeface="华文新魏" panose="02010800040101010101" charset="-122"/>
                <a:ea typeface="华文新魏" panose="02010800040101010101" charset="-122"/>
              </a:rPr>
              <a:t>px</a:t>
            </a:r>
            <a:r>
              <a:rPr lang="en-US" altLang="zh-CN" sz="1600" dirty="0" smtClean="0">
                <a:latin typeface="华文新魏" panose="02010800040101010101" charset="-122"/>
                <a:ea typeface="华文新魏" panose="02010800040101010101" charset="-122"/>
              </a:rPr>
              <a:t> '</a:t>
            </a:r>
            <a:r>
              <a:rPr lang="zh-CN" altLang="en-US" sz="1600" dirty="0" smtClean="0">
                <a:latin typeface="华文新魏" panose="02010800040101010101" charset="-122"/>
                <a:ea typeface="华文新魏" panose="02010800040101010101" charset="-122"/>
              </a:rPr>
              <a:t>;</a:t>
            </a:r>
            <a:endParaRPr lang="zh-CN" altLang="en-US" sz="1600" dirty="0" smtClean="0">
              <a:latin typeface="华文新魏" panose="02010800040101010101" charset="-122"/>
              <a:ea typeface="华文新魏" panose="02010800040101010101" charset="-122"/>
            </a:endParaRPr>
          </a:p>
          <a:p>
            <a:r>
              <a:rPr lang="zh-CN" altLang="en-US" sz="1600" dirty="0" smtClean="0">
                <a:latin typeface="华文新魏" panose="02010800040101010101" charset="-122"/>
                <a:ea typeface="华文新魏" panose="02010800040101010101" charset="-122"/>
              </a:rPr>
              <a:t>ele3.style.height = h3 * 2 </a:t>
            </a:r>
            <a:r>
              <a:rPr lang="en-US" altLang="zh-CN" sz="1600" dirty="0" smtClean="0">
                <a:latin typeface="华文新魏" panose="02010800040101010101" charset="-122"/>
                <a:ea typeface="华文新魏" panose="02010800040101010101" charset="-122"/>
              </a:rPr>
              <a:t>+ ' </a:t>
            </a:r>
            <a:r>
              <a:rPr lang="en-US" altLang="zh-CN" sz="1600" dirty="0" err="1" smtClean="0">
                <a:latin typeface="华文新魏" panose="02010800040101010101" charset="-122"/>
                <a:ea typeface="华文新魏" panose="02010800040101010101" charset="-122"/>
              </a:rPr>
              <a:t>px</a:t>
            </a:r>
            <a:r>
              <a:rPr lang="en-US" altLang="zh-CN" sz="1600" dirty="0" smtClean="0">
                <a:latin typeface="华文新魏" panose="02010800040101010101" charset="-122"/>
                <a:ea typeface="华文新魏" panose="02010800040101010101" charset="-122"/>
              </a:rPr>
              <a:t> '</a:t>
            </a:r>
            <a:r>
              <a:rPr lang="zh-CN" altLang="en-US" sz="1600" dirty="0" smtClean="0">
                <a:latin typeface="华文新魏" panose="02010800040101010101" charset="-122"/>
                <a:ea typeface="华文新魏" panose="02010800040101010101" charset="-122"/>
              </a:rPr>
              <a:t>;</a:t>
            </a:r>
            <a:endParaRPr lang="zh-CN" altLang="en-US" sz="1600" dirty="0">
              <a:latin typeface="华文新魏" panose="02010800040101010101" charset="-122"/>
              <a:ea typeface="华文新魏" panose="02010800040101010101" charset="-122"/>
            </a:endParaRPr>
          </a:p>
        </p:txBody>
      </p:sp>
      <p:sp>
        <p:nvSpPr>
          <p:cNvPr id="6" name="矩形 5"/>
          <p:cNvSpPr/>
          <p:nvPr/>
        </p:nvSpPr>
        <p:spPr>
          <a:xfrm>
            <a:off x="6096001" y="4170364"/>
            <a:ext cx="4403725" cy="2060575"/>
          </a:xfrm>
          <a:prstGeom prst="rect">
            <a:avLst/>
          </a:prstGeom>
        </p:spPr>
        <p:txBody>
          <a:bodyPr>
            <a:spAutoFit/>
          </a:bodyPr>
          <a:lstStyle/>
          <a:p>
            <a:pPr>
              <a:defRPr/>
            </a:pPr>
            <a:r>
              <a:rPr lang="en-US" altLang="zh-CN" sz="1600" dirty="0" err="1">
                <a:latin typeface="华文新魏" panose="02010800040101010101" charset="-122"/>
                <a:ea typeface="华文新魏" panose="02010800040101010101" charset="-122"/>
              </a:rPr>
              <a:t>var</a:t>
            </a:r>
            <a:r>
              <a:rPr lang="en-US" altLang="zh-CN" sz="1600" dirty="0">
                <a:latin typeface="华文新魏" panose="02010800040101010101" charset="-122"/>
                <a:ea typeface="华文新魏" panose="02010800040101010101" charset="-122"/>
              </a:rPr>
              <a:t> h1 = ele1.clientHeight; </a:t>
            </a:r>
            <a:endParaRPr lang="en-US" altLang="zh-CN" sz="1600" dirty="0">
              <a:solidFill>
                <a:schemeClr val="tx1">
                  <a:lumMod val="50000"/>
                  <a:lumOff val="50000"/>
                </a:schemeClr>
              </a:solidFill>
              <a:latin typeface="华文新魏" panose="02010800040101010101" charset="-122"/>
              <a:ea typeface="华文新魏" panose="02010800040101010101" charset="-122"/>
            </a:endParaRPr>
          </a:p>
          <a:p>
            <a:pPr>
              <a:defRPr/>
            </a:pPr>
            <a:r>
              <a:rPr lang="en-US" altLang="zh-CN" sz="1600" dirty="0">
                <a:latin typeface="华文新魏" panose="02010800040101010101" charset="-122"/>
                <a:ea typeface="华文新魏" panose="02010800040101010101" charset="-122"/>
              </a:rPr>
              <a:t>ele1.style.height = h1 * 2 + ' </a:t>
            </a:r>
            <a:r>
              <a:rPr lang="en-US" altLang="zh-CN" sz="1600" dirty="0" err="1">
                <a:latin typeface="华文新魏" panose="02010800040101010101" charset="-122"/>
                <a:ea typeface="华文新魏" panose="02010800040101010101" charset="-122"/>
              </a:rPr>
              <a:t>px</a:t>
            </a:r>
            <a:r>
              <a:rPr lang="en-US" altLang="zh-CN" sz="1600" dirty="0">
                <a:latin typeface="华文新魏" panose="02010800040101010101" charset="-122"/>
                <a:ea typeface="华文新魏" panose="02010800040101010101" charset="-122"/>
              </a:rPr>
              <a:t> '; </a:t>
            </a:r>
            <a:endParaRPr lang="en-US" altLang="zh-CN" sz="1600" dirty="0">
              <a:solidFill>
                <a:schemeClr val="tx1">
                  <a:lumMod val="50000"/>
                  <a:lumOff val="50000"/>
                </a:schemeClr>
              </a:solidFill>
              <a:latin typeface="华文新魏" panose="02010800040101010101" charset="-122"/>
              <a:ea typeface="华文新魏" panose="02010800040101010101" charset="-122"/>
            </a:endParaRPr>
          </a:p>
          <a:p>
            <a:pPr>
              <a:defRPr/>
            </a:pPr>
            <a:endParaRPr lang="en-US" altLang="zh-CN" sz="1600" dirty="0">
              <a:latin typeface="华文新魏" panose="02010800040101010101" charset="-122"/>
              <a:ea typeface="华文新魏" panose="02010800040101010101" charset="-122"/>
            </a:endParaRPr>
          </a:p>
          <a:p>
            <a:pPr>
              <a:defRPr/>
            </a:pPr>
            <a:r>
              <a:rPr lang="en-US" altLang="zh-CN" sz="1600" dirty="0" err="1">
                <a:latin typeface="华文新魏" panose="02010800040101010101" charset="-122"/>
                <a:ea typeface="华文新魏" panose="02010800040101010101" charset="-122"/>
              </a:rPr>
              <a:t>var</a:t>
            </a:r>
            <a:r>
              <a:rPr lang="en-US" altLang="zh-CN" sz="1600" dirty="0">
                <a:latin typeface="华文新魏" panose="02010800040101010101" charset="-122"/>
                <a:ea typeface="华文新魏" panose="02010800040101010101" charset="-122"/>
              </a:rPr>
              <a:t> h2 = ele2.clientHeight; </a:t>
            </a:r>
            <a:endParaRPr lang="en-US" altLang="zh-CN" sz="1600" dirty="0">
              <a:solidFill>
                <a:schemeClr val="tx1">
                  <a:lumMod val="50000"/>
                  <a:lumOff val="50000"/>
                </a:schemeClr>
              </a:solidFill>
              <a:latin typeface="华文新魏" panose="02010800040101010101" charset="-122"/>
              <a:ea typeface="华文新魏" panose="02010800040101010101" charset="-122"/>
            </a:endParaRPr>
          </a:p>
          <a:p>
            <a:pPr>
              <a:defRPr/>
            </a:pPr>
            <a:r>
              <a:rPr lang="en-US" altLang="zh-CN" sz="1600" dirty="0">
                <a:latin typeface="华文新魏" panose="02010800040101010101" charset="-122"/>
                <a:ea typeface="华文新魏" panose="02010800040101010101" charset="-122"/>
              </a:rPr>
              <a:t>ele2.style.height = h2 * 2 + ' </a:t>
            </a:r>
            <a:r>
              <a:rPr lang="en-US" altLang="zh-CN" sz="1600" dirty="0" err="1">
                <a:latin typeface="华文新魏" panose="02010800040101010101" charset="-122"/>
                <a:ea typeface="华文新魏" panose="02010800040101010101" charset="-122"/>
              </a:rPr>
              <a:t>px</a:t>
            </a:r>
            <a:r>
              <a:rPr lang="en-US" altLang="zh-CN" sz="1600" dirty="0">
                <a:latin typeface="华文新魏" panose="02010800040101010101" charset="-122"/>
                <a:ea typeface="华文新魏" panose="02010800040101010101" charset="-122"/>
              </a:rPr>
              <a:t> '; </a:t>
            </a:r>
            <a:endParaRPr lang="en-US" altLang="zh-CN" sz="1600" dirty="0">
              <a:latin typeface="华文新魏" panose="02010800040101010101" charset="-122"/>
              <a:ea typeface="华文新魏" panose="02010800040101010101" charset="-122"/>
            </a:endParaRPr>
          </a:p>
          <a:p>
            <a:pPr>
              <a:defRPr/>
            </a:pPr>
            <a:endParaRPr lang="en-US" altLang="zh-CN" sz="1600" dirty="0">
              <a:latin typeface="华文新魏" panose="02010800040101010101" charset="-122"/>
              <a:ea typeface="华文新魏" panose="02010800040101010101" charset="-122"/>
            </a:endParaRPr>
          </a:p>
          <a:p>
            <a:pPr>
              <a:defRPr/>
            </a:pPr>
            <a:r>
              <a:rPr lang="en-US" altLang="zh-CN" sz="1600" dirty="0" err="1">
                <a:latin typeface="华文新魏" panose="02010800040101010101" charset="-122"/>
                <a:ea typeface="华文新魏" panose="02010800040101010101" charset="-122"/>
              </a:rPr>
              <a:t>var</a:t>
            </a:r>
            <a:r>
              <a:rPr lang="en-US" altLang="zh-CN" sz="1600" dirty="0">
                <a:latin typeface="华文新魏" panose="02010800040101010101" charset="-122"/>
                <a:ea typeface="华文新魏" panose="02010800040101010101" charset="-122"/>
              </a:rPr>
              <a:t> h3 = ele3.clientHeight; </a:t>
            </a:r>
            <a:endParaRPr lang="en-US" altLang="zh-CN" sz="1600" dirty="0">
              <a:solidFill>
                <a:schemeClr val="tx1">
                  <a:lumMod val="50000"/>
                  <a:lumOff val="50000"/>
                </a:schemeClr>
              </a:solidFill>
              <a:latin typeface="华文新魏" panose="02010800040101010101" charset="-122"/>
              <a:ea typeface="华文新魏" panose="02010800040101010101" charset="-122"/>
            </a:endParaRPr>
          </a:p>
          <a:p>
            <a:pPr>
              <a:defRPr/>
            </a:pPr>
            <a:r>
              <a:rPr lang="en-US" altLang="zh-CN" sz="1600" dirty="0">
                <a:latin typeface="华文新魏" panose="02010800040101010101" charset="-122"/>
                <a:ea typeface="华文新魏" panose="02010800040101010101" charset="-122"/>
              </a:rPr>
              <a:t>ele3.style.height = h3 * 2 + ' </a:t>
            </a:r>
            <a:r>
              <a:rPr lang="en-US" altLang="zh-CN" sz="1600" dirty="0" err="1">
                <a:latin typeface="华文新魏" panose="02010800040101010101" charset="-122"/>
                <a:ea typeface="华文新魏" panose="02010800040101010101" charset="-122"/>
              </a:rPr>
              <a:t>px</a:t>
            </a:r>
            <a:r>
              <a:rPr lang="en-US" altLang="zh-CN" sz="1600" dirty="0">
                <a:latin typeface="华文新魏" panose="02010800040101010101" charset="-122"/>
                <a:ea typeface="华文新魏" panose="02010800040101010101" charset="-122"/>
              </a:rPr>
              <a:t> '; </a:t>
            </a:r>
            <a:endParaRPr lang="en-US" altLang="zh-CN" sz="1600" dirty="0">
              <a:solidFill>
                <a:schemeClr val="tx1">
                  <a:lumMod val="50000"/>
                  <a:lumOff val="50000"/>
                </a:schemeClr>
              </a:solidFill>
              <a:latin typeface="华文新魏" panose="02010800040101010101" charset="-122"/>
              <a:ea typeface="华文新魏" panose="02010800040101010101" charset="-122"/>
            </a:endParaRPr>
          </a:p>
        </p:txBody>
      </p:sp>
      <p:sp>
        <p:nvSpPr>
          <p:cNvPr id="10" name="文本框 9"/>
          <p:cNvSpPr txBox="1"/>
          <p:nvPr/>
        </p:nvSpPr>
        <p:spPr>
          <a:xfrm>
            <a:off x="8504239" y="4148139"/>
            <a:ext cx="1857375" cy="338137"/>
          </a:xfrm>
          <a:prstGeom prst="rect">
            <a:avLst/>
          </a:prstGeom>
          <a:noFill/>
        </p:spPr>
        <p:txBody>
          <a:bodyPr wrap="none">
            <a:spAutoFit/>
          </a:bodyP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r>
              <a:rPr lang="en-US" altLang="zh-CN" sz="1600" dirty="0">
                <a:solidFill>
                  <a:srgbClr val="7F7F7F"/>
                </a:solidFill>
                <a:latin typeface="华文新魏" panose="02010800040101010101" charset="-122"/>
                <a:ea typeface="华文新魏" panose="02010800040101010101" charset="-122"/>
              </a:rPr>
              <a:t>// read  </a:t>
            </a:r>
            <a:r>
              <a:rPr lang="zh-CN" altLang="en-US" sz="1600" dirty="0">
                <a:solidFill>
                  <a:srgbClr val="7F7F7F"/>
                </a:solidFill>
                <a:latin typeface="华文新魏" panose="02010800040101010101" charset="-122"/>
                <a:ea typeface="华文新魏" panose="02010800040101010101" charset="-122"/>
              </a:rPr>
              <a:t>触发</a:t>
            </a:r>
            <a:r>
              <a:rPr lang="en-US" altLang="zh-CN" sz="1600" dirty="0">
                <a:solidFill>
                  <a:srgbClr val="7F7F7F"/>
                </a:solidFill>
                <a:latin typeface="华文新魏" panose="02010800040101010101" charset="-122"/>
                <a:ea typeface="华文新魏" panose="02010800040101010101" charset="-122"/>
              </a:rPr>
              <a:t>layout</a:t>
            </a:r>
            <a:endParaRPr lang="zh-CN" altLang="en-US" sz="1600" dirty="0">
              <a:solidFill>
                <a:srgbClr val="7F7F7F"/>
              </a:solidFill>
            </a:endParaRPr>
          </a:p>
        </p:txBody>
      </p:sp>
      <p:sp>
        <p:nvSpPr>
          <p:cNvPr id="11" name="文本框 10"/>
          <p:cNvSpPr txBox="1"/>
          <p:nvPr/>
        </p:nvSpPr>
        <p:spPr>
          <a:xfrm>
            <a:off x="9053514" y="4424364"/>
            <a:ext cx="846137" cy="338137"/>
          </a:xfrm>
          <a:prstGeom prst="rect">
            <a:avLst/>
          </a:prstGeom>
          <a:noFill/>
        </p:spPr>
        <p:txBody>
          <a:bodyPr wrap="none">
            <a:spAutoFit/>
          </a:bodyPr>
          <a:lstStyle/>
          <a:p>
            <a:pPr>
              <a:defRPr/>
            </a:pPr>
            <a:r>
              <a:rPr lang="en-US" altLang="zh-CN" sz="1600" dirty="0">
                <a:solidFill>
                  <a:schemeClr val="accent2">
                    <a:lumMod val="75000"/>
                  </a:schemeClr>
                </a:solidFill>
                <a:latin typeface="华文新魏" panose="02010800040101010101" charset="-122"/>
                <a:ea typeface="华文新魏" panose="02010800040101010101" charset="-122"/>
              </a:rPr>
              <a:t>// write</a:t>
            </a:r>
            <a:endParaRPr lang="zh-CN" altLang="en-US" sz="1600" dirty="0">
              <a:solidFill>
                <a:schemeClr val="accent2">
                  <a:lumMod val="75000"/>
                </a:schemeClr>
              </a:solidFill>
              <a:latin typeface="Calibri" charset="0"/>
              <a:ea typeface="宋体" charset="-122"/>
            </a:endParaRPr>
          </a:p>
        </p:txBody>
      </p:sp>
      <p:sp>
        <p:nvSpPr>
          <p:cNvPr id="13" name="文本框 12"/>
          <p:cNvSpPr txBox="1"/>
          <p:nvPr/>
        </p:nvSpPr>
        <p:spPr>
          <a:xfrm>
            <a:off x="8591551" y="4899026"/>
            <a:ext cx="1857375" cy="339725"/>
          </a:xfrm>
          <a:prstGeom prst="rect">
            <a:avLst/>
          </a:prstGeom>
          <a:noFill/>
        </p:spPr>
        <p:txBody>
          <a:bodyPr wrap="none">
            <a:spAutoFit/>
          </a:bodyP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r>
              <a:rPr lang="en-US" altLang="zh-CN" sz="1600">
                <a:solidFill>
                  <a:srgbClr val="7F7F7F"/>
                </a:solidFill>
                <a:latin typeface="华文新魏" panose="02010800040101010101" charset="-122"/>
                <a:ea typeface="华文新魏" panose="02010800040101010101" charset="-122"/>
              </a:rPr>
              <a:t>// read  </a:t>
            </a:r>
            <a:r>
              <a:rPr lang="zh-CN" altLang="en-US" sz="1600">
                <a:solidFill>
                  <a:srgbClr val="7F7F7F"/>
                </a:solidFill>
                <a:latin typeface="华文新魏" panose="02010800040101010101" charset="-122"/>
                <a:ea typeface="华文新魏" panose="02010800040101010101" charset="-122"/>
              </a:rPr>
              <a:t>触发</a:t>
            </a:r>
            <a:r>
              <a:rPr lang="en-US" altLang="zh-CN" sz="1600">
                <a:solidFill>
                  <a:srgbClr val="7F7F7F"/>
                </a:solidFill>
                <a:latin typeface="华文新魏" panose="02010800040101010101" charset="-122"/>
                <a:ea typeface="华文新魏" panose="02010800040101010101" charset="-122"/>
              </a:rPr>
              <a:t>layout</a:t>
            </a:r>
            <a:endParaRPr lang="zh-CN" altLang="en-US" sz="1600">
              <a:solidFill>
                <a:srgbClr val="7F7F7F"/>
              </a:solidFill>
            </a:endParaRPr>
          </a:p>
        </p:txBody>
      </p:sp>
      <p:sp>
        <p:nvSpPr>
          <p:cNvPr id="14" name="文本框 13"/>
          <p:cNvSpPr txBox="1"/>
          <p:nvPr/>
        </p:nvSpPr>
        <p:spPr>
          <a:xfrm>
            <a:off x="8591551" y="5614989"/>
            <a:ext cx="1857375" cy="338137"/>
          </a:xfrm>
          <a:prstGeom prst="rect">
            <a:avLst/>
          </a:prstGeom>
          <a:noFill/>
        </p:spPr>
        <p:txBody>
          <a:bodyPr wrap="none">
            <a:spAutoFit/>
          </a:bodyPr>
          <a:lstStyle>
            <a:lvl1pPr>
              <a:defRPr>
                <a:solidFill>
                  <a:schemeClr val="tx1"/>
                </a:solidFill>
                <a:latin typeface="Calibri" charset="0"/>
                <a:ea typeface="宋体" charset="-122"/>
              </a:defRPr>
            </a:lvl1pPr>
            <a:lvl2pPr marL="742950" indent="-285750">
              <a:defRPr>
                <a:solidFill>
                  <a:schemeClr val="tx1"/>
                </a:solidFill>
                <a:latin typeface="Calibri" charset="0"/>
                <a:ea typeface="宋体" charset="-122"/>
              </a:defRPr>
            </a:lvl2pPr>
            <a:lvl3pPr marL="1143000" indent="-228600">
              <a:defRPr>
                <a:solidFill>
                  <a:schemeClr val="tx1"/>
                </a:solidFill>
                <a:latin typeface="Calibri" charset="0"/>
                <a:ea typeface="宋体" charset="-122"/>
              </a:defRPr>
            </a:lvl3pPr>
            <a:lvl4pPr marL="1600200" indent="-228600">
              <a:defRPr>
                <a:solidFill>
                  <a:schemeClr val="tx1"/>
                </a:solidFill>
                <a:latin typeface="Calibri" charset="0"/>
                <a:ea typeface="宋体" charset="-122"/>
              </a:defRPr>
            </a:lvl4pPr>
            <a:lvl5pPr marL="2057400" indent="-228600">
              <a:defRPr>
                <a:solidFill>
                  <a:schemeClr val="tx1"/>
                </a:solidFill>
                <a:latin typeface="Calibri" charset="0"/>
                <a:ea typeface="宋体" charset="-122"/>
              </a:defRPr>
            </a:lvl5pPr>
            <a:lvl6pPr marL="2514600" indent="-228600" eaLnBrk="0" fontAlgn="base" hangingPunct="0">
              <a:spcBef>
                <a:spcPct val="0"/>
              </a:spcBef>
              <a:spcAft>
                <a:spcPct val="0"/>
              </a:spcAft>
              <a:defRPr>
                <a:solidFill>
                  <a:schemeClr val="tx1"/>
                </a:solidFill>
                <a:latin typeface="Calibri" charset="0"/>
                <a:ea typeface="宋体" charset="-122"/>
              </a:defRPr>
            </a:lvl6pPr>
            <a:lvl7pPr marL="2971800" indent="-228600" eaLnBrk="0" fontAlgn="base" hangingPunct="0">
              <a:spcBef>
                <a:spcPct val="0"/>
              </a:spcBef>
              <a:spcAft>
                <a:spcPct val="0"/>
              </a:spcAft>
              <a:defRPr>
                <a:solidFill>
                  <a:schemeClr val="tx1"/>
                </a:solidFill>
                <a:latin typeface="Calibri" charset="0"/>
                <a:ea typeface="宋体" charset="-122"/>
              </a:defRPr>
            </a:lvl7pPr>
            <a:lvl8pPr marL="3429000" indent="-228600" eaLnBrk="0" fontAlgn="base" hangingPunct="0">
              <a:spcBef>
                <a:spcPct val="0"/>
              </a:spcBef>
              <a:spcAft>
                <a:spcPct val="0"/>
              </a:spcAft>
              <a:defRPr>
                <a:solidFill>
                  <a:schemeClr val="tx1"/>
                </a:solidFill>
                <a:latin typeface="Calibri" charset="0"/>
                <a:ea typeface="宋体" charset="-122"/>
              </a:defRPr>
            </a:lvl8pPr>
            <a:lvl9pPr marL="3886200" indent="-228600" eaLnBrk="0" fontAlgn="base" hangingPunct="0">
              <a:spcBef>
                <a:spcPct val="0"/>
              </a:spcBef>
              <a:spcAft>
                <a:spcPct val="0"/>
              </a:spcAft>
              <a:defRPr>
                <a:solidFill>
                  <a:schemeClr val="tx1"/>
                </a:solidFill>
                <a:latin typeface="Calibri" charset="0"/>
                <a:ea typeface="宋体" charset="-122"/>
              </a:defRPr>
            </a:lvl9pPr>
          </a:lstStyle>
          <a:p>
            <a:r>
              <a:rPr lang="en-US" altLang="zh-CN" sz="1600">
                <a:solidFill>
                  <a:srgbClr val="7F7F7F"/>
                </a:solidFill>
                <a:latin typeface="华文新魏" panose="02010800040101010101" charset="-122"/>
                <a:ea typeface="华文新魏" panose="02010800040101010101" charset="-122"/>
              </a:rPr>
              <a:t>// read  </a:t>
            </a:r>
            <a:r>
              <a:rPr lang="zh-CN" altLang="en-US" sz="1600">
                <a:solidFill>
                  <a:srgbClr val="7F7F7F"/>
                </a:solidFill>
                <a:latin typeface="华文新魏" panose="02010800040101010101" charset="-122"/>
                <a:ea typeface="华文新魏" panose="02010800040101010101" charset="-122"/>
              </a:rPr>
              <a:t>触发</a:t>
            </a:r>
            <a:r>
              <a:rPr lang="en-US" altLang="zh-CN" sz="1600">
                <a:solidFill>
                  <a:srgbClr val="7F7F7F"/>
                </a:solidFill>
                <a:latin typeface="华文新魏" panose="02010800040101010101" charset="-122"/>
                <a:ea typeface="华文新魏" panose="02010800040101010101" charset="-122"/>
              </a:rPr>
              <a:t>layout</a:t>
            </a:r>
            <a:endParaRPr lang="zh-CN" altLang="en-US" sz="1600">
              <a:solidFill>
                <a:srgbClr val="7F7F7F"/>
              </a:solidFill>
            </a:endParaRPr>
          </a:p>
        </p:txBody>
      </p:sp>
      <p:sp>
        <p:nvSpPr>
          <p:cNvPr id="15" name="文本框 14"/>
          <p:cNvSpPr txBox="1"/>
          <p:nvPr/>
        </p:nvSpPr>
        <p:spPr>
          <a:xfrm>
            <a:off x="9080501" y="5153025"/>
            <a:ext cx="847725" cy="338138"/>
          </a:xfrm>
          <a:prstGeom prst="rect">
            <a:avLst/>
          </a:prstGeom>
          <a:noFill/>
        </p:spPr>
        <p:txBody>
          <a:bodyPr wrap="none">
            <a:spAutoFit/>
          </a:bodyPr>
          <a:lstStyle/>
          <a:p>
            <a:pPr>
              <a:defRPr/>
            </a:pPr>
            <a:r>
              <a:rPr lang="en-US" altLang="zh-CN" sz="1600" dirty="0">
                <a:solidFill>
                  <a:schemeClr val="accent2">
                    <a:lumMod val="75000"/>
                  </a:schemeClr>
                </a:solidFill>
                <a:latin typeface="华文新魏" panose="02010800040101010101" charset="-122"/>
                <a:ea typeface="华文新魏" panose="02010800040101010101" charset="-122"/>
              </a:rPr>
              <a:t>// write</a:t>
            </a:r>
            <a:endParaRPr lang="zh-CN" altLang="en-US" sz="1600" dirty="0">
              <a:solidFill>
                <a:schemeClr val="accent2">
                  <a:lumMod val="75000"/>
                </a:schemeClr>
              </a:solidFill>
              <a:latin typeface="Calibri" charset="0"/>
              <a:ea typeface="宋体" charset="-122"/>
            </a:endParaRPr>
          </a:p>
        </p:txBody>
      </p:sp>
      <p:sp>
        <p:nvSpPr>
          <p:cNvPr id="16" name="文本框 15"/>
          <p:cNvSpPr txBox="1"/>
          <p:nvPr/>
        </p:nvSpPr>
        <p:spPr>
          <a:xfrm>
            <a:off x="9150350" y="5884864"/>
            <a:ext cx="846138" cy="338137"/>
          </a:xfrm>
          <a:prstGeom prst="rect">
            <a:avLst/>
          </a:prstGeom>
          <a:noFill/>
        </p:spPr>
        <p:txBody>
          <a:bodyPr wrap="none">
            <a:spAutoFit/>
          </a:bodyPr>
          <a:lstStyle/>
          <a:p>
            <a:pPr>
              <a:defRPr/>
            </a:pPr>
            <a:r>
              <a:rPr lang="en-US" altLang="zh-CN" sz="1600" dirty="0">
                <a:solidFill>
                  <a:schemeClr val="accent2">
                    <a:lumMod val="75000"/>
                  </a:schemeClr>
                </a:solidFill>
                <a:latin typeface="华文新魏" panose="02010800040101010101" charset="-122"/>
                <a:ea typeface="华文新魏" panose="02010800040101010101" charset="-122"/>
              </a:rPr>
              <a:t>// write</a:t>
            </a:r>
            <a:endParaRPr lang="zh-CN" altLang="en-US" sz="1600" dirty="0">
              <a:solidFill>
                <a:schemeClr val="accent2">
                  <a:lumMod val="75000"/>
                </a:schemeClr>
              </a:solidFill>
              <a:latin typeface="Calibri" charset="0"/>
              <a:ea typeface="宋体"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2770">
                                            <p:txEl>
                                              <p:pRg st="1" end="1"/>
                                            </p:txEl>
                                          </p:spTgt>
                                        </p:tgtEl>
                                        <p:attrNameLst>
                                          <p:attrName>style.visibility</p:attrName>
                                        </p:attrNameLst>
                                      </p:cBhvr>
                                      <p:to>
                                        <p:strVal val="visible"/>
                                      </p:to>
                                    </p:set>
                                    <p:animEffect transition="in" filter="fade">
                                      <p:cBhvr>
                                        <p:cTn id="7" dur="1000"/>
                                        <p:tgtEl>
                                          <p:spTgt spid="32770">
                                            <p:txEl>
                                              <p:pRg st="1" end="1"/>
                                            </p:txEl>
                                          </p:spTgt>
                                        </p:tgtEl>
                                      </p:cBhvr>
                                    </p:animEffect>
                                    <p:anim calcmode="lin" valueType="num">
                                      <p:cBhvr>
                                        <p:cTn id="8" dur="1000" fill="hold"/>
                                        <p:tgtEl>
                                          <p:spTgt spid="32770">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32770">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
                                            <p:txEl>
                                              <p:pRg st="0" end="0"/>
                                            </p:txEl>
                                          </p:spTgt>
                                        </p:tgtEl>
                                        <p:attrNameLst>
                                          <p:attrName>style.visibility</p:attrName>
                                        </p:attrNameLst>
                                      </p:cBhvr>
                                      <p:to>
                                        <p:strVal val="visible"/>
                                      </p:to>
                                    </p:set>
                                    <p:animEffect transition="in" filter="fade">
                                      <p:cBhvr>
                                        <p:cTn id="14" dur="1000"/>
                                        <p:tgtEl>
                                          <p:spTgt spid="5">
                                            <p:txEl>
                                              <p:pRg st="0" end="0"/>
                                            </p:txEl>
                                          </p:spTgt>
                                        </p:tgtEl>
                                      </p:cBhvr>
                                    </p:animEffect>
                                    <p:anim calcmode="lin" valueType="num">
                                      <p:cBhvr>
                                        <p:cTn id="15"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5">
                                            <p:txEl>
                                              <p:pRg st="0" end="0"/>
                                            </p:txEl>
                                          </p:spTgt>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animEffect transition="in" filter="fade">
                                      <p:cBhvr>
                                        <p:cTn id="19" dur="1000"/>
                                        <p:tgtEl>
                                          <p:spTgt spid="5">
                                            <p:txEl>
                                              <p:pRg st="5" end="5"/>
                                            </p:txEl>
                                          </p:spTgt>
                                        </p:tgtEl>
                                      </p:cBhvr>
                                    </p:animEffect>
                                    <p:anim calcmode="lin" valueType="num">
                                      <p:cBhvr>
                                        <p:cTn id="20" dur="1000" fill="hold"/>
                                        <p:tgtEl>
                                          <p:spTgt spid="5">
                                            <p:txEl>
                                              <p:pRg st="5" end="5"/>
                                            </p:txEl>
                                          </p:spTgt>
                                        </p:tgtEl>
                                        <p:attrNameLst>
                                          <p:attrName>ppt_x</p:attrName>
                                        </p:attrNameLst>
                                      </p:cBhvr>
                                      <p:tavLst>
                                        <p:tav tm="0">
                                          <p:val>
                                            <p:strVal val="#ppt_x"/>
                                          </p:val>
                                        </p:tav>
                                        <p:tav tm="100000">
                                          <p:val>
                                            <p:strVal val="#ppt_x"/>
                                          </p:val>
                                        </p:tav>
                                      </p:tavLst>
                                    </p:anim>
                                    <p:anim calcmode="lin" valueType="num">
                                      <p:cBhvr>
                                        <p:cTn id="21" dur="1000" fill="hold"/>
                                        <p:tgtEl>
                                          <p:spTgt spid="5">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fade">
                                      <p:cBhvr>
                                        <p:cTn id="26" dur="1000"/>
                                        <p:tgtEl>
                                          <p:spTgt spid="16"/>
                                        </p:tgtEl>
                                      </p:cBhvr>
                                    </p:animEffect>
                                    <p:anim calcmode="lin" valueType="num">
                                      <p:cBhvr>
                                        <p:cTn id="27" dur="1000" fill="hold"/>
                                        <p:tgtEl>
                                          <p:spTgt spid="16"/>
                                        </p:tgtEl>
                                        <p:attrNameLst>
                                          <p:attrName>ppt_x</p:attrName>
                                        </p:attrNameLst>
                                      </p:cBhvr>
                                      <p:tavLst>
                                        <p:tav tm="0">
                                          <p:val>
                                            <p:strVal val="#ppt_x"/>
                                          </p:val>
                                        </p:tav>
                                        <p:tav tm="100000">
                                          <p:val>
                                            <p:strVal val="#ppt_x"/>
                                          </p:val>
                                        </p:tav>
                                      </p:tavLst>
                                    </p:anim>
                                    <p:anim calcmode="lin" valueType="num">
                                      <p:cBhvr>
                                        <p:cTn id="28" dur="1000" fill="hold"/>
                                        <p:tgtEl>
                                          <p:spTgt spid="16"/>
                                        </p:tgtEl>
                                        <p:attrNameLst>
                                          <p:attrName>ppt_y</p:attrName>
                                        </p:attrNameLst>
                                      </p:cBhvr>
                                      <p:tavLst>
                                        <p:tav tm="0">
                                          <p:val>
                                            <p:strVal val="#ppt_y+.1"/>
                                          </p:val>
                                        </p:tav>
                                        <p:tav tm="100000">
                                          <p:val>
                                            <p:strVal val="#ppt_y"/>
                                          </p:val>
                                        </p:tav>
                                      </p:tavLst>
                                    </p:anim>
                                  </p:childTnLst>
                                </p:cTn>
                              </p:par>
                              <p:par>
                                <p:cTn id="29" presetID="42" presetClass="entr" presetSubtype="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fade">
                                      <p:cBhvr>
                                        <p:cTn id="31" dur="1000"/>
                                        <p:tgtEl>
                                          <p:spTgt spid="14"/>
                                        </p:tgtEl>
                                      </p:cBhvr>
                                    </p:animEffect>
                                    <p:anim calcmode="lin" valueType="num">
                                      <p:cBhvr>
                                        <p:cTn id="32" dur="1000" fill="hold"/>
                                        <p:tgtEl>
                                          <p:spTgt spid="14"/>
                                        </p:tgtEl>
                                        <p:attrNameLst>
                                          <p:attrName>ppt_x</p:attrName>
                                        </p:attrNameLst>
                                      </p:cBhvr>
                                      <p:tavLst>
                                        <p:tav tm="0">
                                          <p:val>
                                            <p:strVal val="#ppt_x"/>
                                          </p:val>
                                        </p:tav>
                                        <p:tav tm="100000">
                                          <p:val>
                                            <p:strVal val="#ppt_x"/>
                                          </p:val>
                                        </p:tav>
                                      </p:tavLst>
                                    </p:anim>
                                    <p:anim calcmode="lin" valueType="num">
                                      <p:cBhvr>
                                        <p:cTn id="33" dur="1000" fill="hold"/>
                                        <p:tgtEl>
                                          <p:spTgt spid="14"/>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15"/>
                                        </p:tgtEl>
                                        <p:attrNameLst>
                                          <p:attrName>style.visibility</p:attrName>
                                        </p:attrNameLst>
                                      </p:cBhvr>
                                      <p:to>
                                        <p:strVal val="visible"/>
                                      </p:to>
                                    </p:set>
                                    <p:animEffect transition="in" filter="fade">
                                      <p:cBhvr>
                                        <p:cTn id="36" dur="1000"/>
                                        <p:tgtEl>
                                          <p:spTgt spid="15"/>
                                        </p:tgtEl>
                                      </p:cBhvr>
                                    </p:animEffect>
                                    <p:anim calcmode="lin" valueType="num">
                                      <p:cBhvr>
                                        <p:cTn id="37" dur="1000" fill="hold"/>
                                        <p:tgtEl>
                                          <p:spTgt spid="15"/>
                                        </p:tgtEl>
                                        <p:attrNameLst>
                                          <p:attrName>ppt_x</p:attrName>
                                        </p:attrNameLst>
                                      </p:cBhvr>
                                      <p:tavLst>
                                        <p:tav tm="0">
                                          <p:val>
                                            <p:strVal val="#ppt_x"/>
                                          </p:val>
                                        </p:tav>
                                        <p:tav tm="100000">
                                          <p:val>
                                            <p:strVal val="#ppt_x"/>
                                          </p:val>
                                        </p:tav>
                                      </p:tavLst>
                                    </p:anim>
                                    <p:anim calcmode="lin" valueType="num">
                                      <p:cBhvr>
                                        <p:cTn id="38" dur="1000" fill="hold"/>
                                        <p:tgtEl>
                                          <p:spTgt spid="15"/>
                                        </p:tgtEl>
                                        <p:attrNameLst>
                                          <p:attrName>ppt_y</p:attrName>
                                        </p:attrNameLst>
                                      </p:cBhvr>
                                      <p:tavLst>
                                        <p:tav tm="0">
                                          <p:val>
                                            <p:strVal val="#ppt_y+.1"/>
                                          </p:val>
                                        </p:tav>
                                        <p:tav tm="100000">
                                          <p:val>
                                            <p:strVal val="#ppt_y"/>
                                          </p:val>
                                        </p:tav>
                                      </p:tavLst>
                                    </p:anim>
                                  </p:childTnLst>
                                </p:cTn>
                              </p:par>
                              <p:par>
                                <p:cTn id="39" presetID="42" presetClass="entr" presetSubtype="0" fill="hold" grpId="0" nodeType="with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fade">
                                      <p:cBhvr>
                                        <p:cTn id="41" dur="1000"/>
                                        <p:tgtEl>
                                          <p:spTgt spid="13"/>
                                        </p:tgtEl>
                                      </p:cBhvr>
                                    </p:animEffect>
                                    <p:anim calcmode="lin" valueType="num">
                                      <p:cBhvr>
                                        <p:cTn id="42" dur="1000" fill="hold"/>
                                        <p:tgtEl>
                                          <p:spTgt spid="13"/>
                                        </p:tgtEl>
                                        <p:attrNameLst>
                                          <p:attrName>ppt_x</p:attrName>
                                        </p:attrNameLst>
                                      </p:cBhvr>
                                      <p:tavLst>
                                        <p:tav tm="0">
                                          <p:val>
                                            <p:strVal val="#ppt_x"/>
                                          </p:val>
                                        </p:tav>
                                        <p:tav tm="100000">
                                          <p:val>
                                            <p:strVal val="#ppt_x"/>
                                          </p:val>
                                        </p:tav>
                                      </p:tavLst>
                                    </p:anim>
                                    <p:anim calcmode="lin" valueType="num">
                                      <p:cBhvr>
                                        <p:cTn id="43" dur="1000" fill="hold"/>
                                        <p:tgtEl>
                                          <p:spTgt spid="13"/>
                                        </p:tgtEl>
                                        <p:attrNameLst>
                                          <p:attrName>ppt_y</p:attrName>
                                        </p:attrNameLst>
                                      </p:cBhvr>
                                      <p:tavLst>
                                        <p:tav tm="0">
                                          <p:val>
                                            <p:strVal val="#ppt_y+.1"/>
                                          </p:val>
                                        </p:tav>
                                        <p:tav tm="100000">
                                          <p:val>
                                            <p:strVal val="#ppt_y"/>
                                          </p:val>
                                        </p:tav>
                                      </p:tavLst>
                                    </p:anim>
                                  </p:childTnLst>
                                </p:cTn>
                              </p:par>
                              <p:par>
                                <p:cTn id="44" presetID="42" presetClass="entr" presetSubtype="0" fill="hold" grpId="0" nodeType="withEffect">
                                  <p:stCondLst>
                                    <p:cond delay="0"/>
                                  </p:stCondLst>
                                  <p:childTnLst>
                                    <p:set>
                                      <p:cBhvr>
                                        <p:cTn id="45" dur="1" fill="hold">
                                          <p:stCondLst>
                                            <p:cond delay="0"/>
                                          </p:stCondLst>
                                        </p:cTn>
                                        <p:tgtEl>
                                          <p:spTgt spid="11"/>
                                        </p:tgtEl>
                                        <p:attrNameLst>
                                          <p:attrName>style.visibility</p:attrName>
                                        </p:attrNameLst>
                                      </p:cBhvr>
                                      <p:to>
                                        <p:strVal val="visible"/>
                                      </p:to>
                                    </p:set>
                                    <p:animEffect transition="in" filter="fade">
                                      <p:cBhvr>
                                        <p:cTn id="46" dur="1000"/>
                                        <p:tgtEl>
                                          <p:spTgt spid="11"/>
                                        </p:tgtEl>
                                      </p:cBhvr>
                                    </p:animEffect>
                                    <p:anim calcmode="lin" valueType="num">
                                      <p:cBhvr>
                                        <p:cTn id="47" dur="1000" fill="hold"/>
                                        <p:tgtEl>
                                          <p:spTgt spid="11"/>
                                        </p:tgtEl>
                                        <p:attrNameLst>
                                          <p:attrName>ppt_x</p:attrName>
                                        </p:attrNameLst>
                                      </p:cBhvr>
                                      <p:tavLst>
                                        <p:tav tm="0">
                                          <p:val>
                                            <p:strVal val="#ppt_x"/>
                                          </p:val>
                                        </p:tav>
                                        <p:tav tm="100000">
                                          <p:val>
                                            <p:strVal val="#ppt_x"/>
                                          </p:val>
                                        </p:tav>
                                      </p:tavLst>
                                    </p:anim>
                                    <p:anim calcmode="lin" valueType="num">
                                      <p:cBhvr>
                                        <p:cTn id="48" dur="1000" fill="hold"/>
                                        <p:tgtEl>
                                          <p:spTgt spid="11"/>
                                        </p:tgtEl>
                                        <p:attrNameLst>
                                          <p:attrName>ppt_y</p:attrName>
                                        </p:attrNameLst>
                                      </p:cBhvr>
                                      <p:tavLst>
                                        <p:tav tm="0">
                                          <p:val>
                                            <p:strVal val="#ppt_y+.1"/>
                                          </p:val>
                                        </p:tav>
                                        <p:tav tm="100000">
                                          <p:val>
                                            <p:strVal val="#ppt_y"/>
                                          </p:val>
                                        </p:tav>
                                      </p:tavLst>
                                    </p:anim>
                                  </p:childTnLst>
                                </p:cTn>
                              </p:par>
                              <p:par>
                                <p:cTn id="49" presetID="42" presetClass="entr" presetSubtype="0" fill="hold" grpId="0" nodeType="withEffect">
                                  <p:stCondLst>
                                    <p:cond delay="0"/>
                                  </p:stCondLst>
                                  <p:childTnLst>
                                    <p:set>
                                      <p:cBhvr>
                                        <p:cTn id="50" dur="1" fill="hold">
                                          <p:stCondLst>
                                            <p:cond delay="0"/>
                                          </p:stCondLst>
                                        </p:cTn>
                                        <p:tgtEl>
                                          <p:spTgt spid="10"/>
                                        </p:tgtEl>
                                        <p:attrNameLst>
                                          <p:attrName>style.visibility</p:attrName>
                                        </p:attrNameLst>
                                      </p:cBhvr>
                                      <p:to>
                                        <p:strVal val="visible"/>
                                      </p:to>
                                    </p:set>
                                    <p:animEffect transition="in" filter="fade">
                                      <p:cBhvr>
                                        <p:cTn id="51" dur="1000"/>
                                        <p:tgtEl>
                                          <p:spTgt spid="10"/>
                                        </p:tgtEl>
                                      </p:cBhvr>
                                    </p:animEffect>
                                    <p:anim calcmode="lin" valueType="num">
                                      <p:cBhvr>
                                        <p:cTn id="52" dur="1000" fill="hold"/>
                                        <p:tgtEl>
                                          <p:spTgt spid="10"/>
                                        </p:tgtEl>
                                        <p:attrNameLst>
                                          <p:attrName>ppt_x</p:attrName>
                                        </p:attrNameLst>
                                      </p:cBhvr>
                                      <p:tavLst>
                                        <p:tav tm="0">
                                          <p:val>
                                            <p:strVal val="#ppt_x"/>
                                          </p:val>
                                        </p:tav>
                                        <p:tav tm="100000">
                                          <p:val>
                                            <p:strVal val="#ppt_x"/>
                                          </p:val>
                                        </p:tav>
                                      </p:tavLst>
                                    </p:anim>
                                    <p:anim calcmode="lin" valueType="num">
                                      <p:cBhvr>
                                        <p:cTn id="53"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3" grpId="0"/>
      <p:bldP spid="14" grpId="0"/>
      <p:bldP spid="15" grpId="0"/>
      <p:bldP spid="16" grpId="0"/>
    </p:bldLst>
  </p:timing>
</p:sld>
</file>

<file path=ppt/slides/slide53.xml><?xml version="1.0" encoding="utf-8"?>
<p:sld xmlns:a="http://schemas.openxmlformats.org/drawingml/2006/main" xmlns:r="http://schemas.openxmlformats.org/officeDocument/2006/relationships" xmlns:p="http://schemas.openxmlformats.org/presentationml/2006/main">
  <p:cSld>
    <p:bg>
      <p:bgPr>
        <a:blipFill>
          <a:blip r:embed="rId1"/>
          <a:tile tx="0" ty="0" sx="100000" sy="100000" flip="none" algn="tl"/>
        </a:blipFill>
        <a:effectLst/>
      </p:bgPr>
    </p:bg>
    <p:spTree>
      <p:nvGrpSpPr>
        <p:cNvPr id="1" name=""/>
        <p:cNvGrpSpPr/>
        <p:nvPr/>
      </p:nvGrpSpPr>
      <p:grpSpPr>
        <a:xfrm>
          <a:off x="0" y="0"/>
          <a:ext cx="0" cy="0"/>
          <a:chOff x="0" y="0"/>
          <a:chExt cx="0" cy="0"/>
        </a:xfrm>
      </p:grpSpPr>
      <p:sp>
        <p:nvSpPr>
          <p:cNvPr id="46082" name="文本框 7"/>
          <p:cNvSpPr txBox="1">
            <a:spLocks noChangeArrowheads="1"/>
          </p:cNvSpPr>
          <p:nvPr/>
        </p:nvSpPr>
        <p:spPr bwMode="auto">
          <a:xfrm>
            <a:off x="1919288" y="1893888"/>
            <a:ext cx="8640762" cy="1477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rgbClr val="8AD0D6"/>
              </a:buClr>
              <a:buSzPct val="80000"/>
              <a:buFont typeface="Wingdings 3" panose="05040102010807070707" charset="2"/>
              <a:buChar char=""/>
              <a:defRPr sz="2000">
                <a:solidFill>
                  <a:schemeClr val="tx1"/>
                </a:solidFill>
                <a:latin typeface="Century Gothic" charset="0"/>
                <a:ea typeface="宋体" charset="-122"/>
              </a:defRPr>
            </a:lvl1pPr>
            <a:lvl2pPr marL="742950" indent="-285750">
              <a:spcBef>
                <a:spcPts val="1000"/>
              </a:spcBef>
              <a:buClr>
                <a:srgbClr val="8AD0D6"/>
              </a:buClr>
              <a:buSzPct val="80000"/>
              <a:buFont typeface="Wingdings 3" panose="05040102010807070707" charset="2"/>
              <a:buChar char=""/>
              <a:defRPr>
                <a:solidFill>
                  <a:schemeClr val="tx1"/>
                </a:solidFill>
                <a:latin typeface="Century Gothic" charset="0"/>
                <a:ea typeface="宋体" charset="-122"/>
              </a:defRPr>
            </a:lvl2pPr>
            <a:lvl3pPr marL="1143000" indent="-228600">
              <a:spcBef>
                <a:spcPts val="1000"/>
              </a:spcBef>
              <a:buClr>
                <a:srgbClr val="8AD0D6"/>
              </a:buClr>
              <a:buSzPct val="80000"/>
              <a:buFont typeface="Wingdings 3" panose="05040102010807070707" charset="2"/>
              <a:buChar char=""/>
              <a:defRPr sz="1600">
                <a:solidFill>
                  <a:schemeClr val="tx1"/>
                </a:solidFill>
                <a:latin typeface="Century Gothic" charset="0"/>
                <a:ea typeface="宋体" charset="-122"/>
              </a:defRPr>
            </a:lvl3pPr>
            <a:lvl4pPr marL="1600200" indent="-228600">
              <a:spcBef>
                <a:spcPts val="1000"/>
              </a:spcBef>
              <a:buClr>
                <a:srgbClr val="8AD0D6"/>
              </a:buClr>
              <a:buSzPct val="80000"/>
              <a:buFont typeface="Wingdings 3" panose="05040102010807070707" charset="2"/>
              <a:buChar char=""/>
              <a:defRPr sz="1400">
                <a:solidFill>
                  <a:schemeClr val="tx1"/>
                </a:solidFill>
                <a:latin typeface="Century Gothic" charset="0"/>
                <a:ea typeface="宋体" charset="-122"/>
              </a:defRPr>
            </a:lvl4pPr>
            <a:lvl5pPr marL="2057400" indent="-228600">
              <a:spcBef>
                <a:spcPts val="1000"/>
              </a:spcBef>
              <a:buClr>
                <a:srgbClr val="8AD0D6"/>
              </a:buClr>
              <a:buSzPct val="80000"/>
              <a:buFont typeface="Wingdings 3" panose="05040102010807070707" charset="2"/>
              <a:buChar char=""/>
              <a:defRPr sz="1400">
                <a:solidFill>
                  <a:schemeClr val="tx1"/>
                </a:solidFill>
                <a:latin typeface="Century Gothic" charset="0"/>
                <a:ea typeface="宋体" charset="-122"/>
              </a:defRPr>
            </a:lvl5pPr>
            <a:lvl6pPr marL="2514600" indent="-228600" eaLnBrk="0" fontAlgn="base" hangingPunct="0">
              <a:spcBef>
                <a:spcPts val="1000"/>
              </a:spcBef>
              <a:spcAft>
                <a:spcPct val="0"/>
              </a:spcAft>
              <a:buClr>
                <a:srgbClr val="8AD0D6"/>
              </a:buClr>
              <a:buSzPct val="80000"/>
              <a:buFont typeface="Wingdings 3" panose="05040102010807070707" charset="2"/>
              <a:buChar char=""/>
              <a:defRPr sz="1400">
                <a:solidFill>
                  <a:schemeClr val="tx1"/>
                </a:solidFill>
                <a:latin typeface="Century Gothic" charset="0"/>
                <a:ea typeface="宋体" charset="-122"/>
              </a:defRPr>
            </a:lvl6pPr>
            <a:lvl7pPr marL="2971800" indent="-228600" eaLnBrk="0" fontAlgn="base" hangingPunct="0">
              <a:spcBef>
                <a:spcPts val="1000"/>
              </a:spcBef>
              <a:spcAft>
                <a:spcPct val="0"/>
              </a:spcAft>
              <a:buClr>
                <a:srgbClr val="8AD0D6"/>
              </a:buClr>
              <a:buSzPct val="80000"/>
              <a:buFont typeface="Wingdings 3" panose="05040102010807070707" charset="2"/>
              <a:buChar char=""/>
              <a:defRPr sz="1400">
                <a:solidFill>
                  <a:schemeClr val="tx1"/>
                </a:solidFill>
                <a:latin typeface="Century Gothic" charset="0"/>
                <a:ea typeface="宋体" charset="-122"/>
              </a:defRPr>
            </a:lvl7pPr>
            <a:lvl8pPr marL="3429000" indent="-228600" eaLnBrk="0" fontAlgn="base" hangingPunct="0">
              <a:spcBef>
                <a:spcPts val="1000"/>
              </a:spcBef>
              <a:spcAft>
                <a:spcPct val="0"/>
              </a:spcAft>
              <a:buClr>
                <a:srgbClr val="8AD0D6"/>
              </a:buClr>
              <a:buSzPct val="80000"/>
              <a:buFont typeface="Wingdings 3" panose="05040102010807070707" charset="2"/>
              <a:buChar char=""/>
              <a:defRPr sz="1400">
                <a:solidFill>
                  <a:schemeClr val="tx1"/>
                </a:solidFill>
                <a:latin typeface="Century Gothic" charset="0"/>
                <a:ea typeface="宋体" charset="-122"/>
              </a:defRPr>
            </a:lvl8pPr>
            <a:lvl9pPr marL="3886200" indent="-228600" eaLnBrk="0" fontAlgn="base" hangingPunct="0">
              <a:spcBef>
                <a:spcPts val="1000"/>
              </a:spcBef>
              <a:spcAft>
                <a:spcPct val="0"/>
              </a:spcAft>
              <a:buClr>
                <a:srgbClr val="8AD0D6"/>
              </a:buClr>
              <a:buSzPct val="80000"/>
              <a:buFont typeface="Wingdings 3" panose="05040102010807070707" charset="2"/>
              <a:buChar char=""/>
              <a:defRPr sz="1400">
                <a:solidFill>
                  <a:schemeClr val="tx1"/>
                </a:solidFill>
                <a:latin typeface="Century Gothic" charset="0"/>
                <a:ea typeface="宋体" charset="-122"/>
              </a:defRPr>
            </a:lvl9pPr>
          </a:lstStyle>
          <a:p>
            <a:pPr>
              <a:spcBef>
                <a:spcPct val="0"/>
              </a:spcBef>
              <a:buClrTx/>
              <a:buSzTx/>
              <a:buFontTx/>
              <a:buNone/>
            </a:pPr>
            <a:r>
              <a:rPr lang="zh-CN" altLang="en-US" sz="1800">
                <a:latin typeface="华文新魏" panose="02010800040101010101" charset="-122"/>
                <a:ea typeface="华文新魏" panose="02010800040101010101" charset="-122"/>
              </a:rPr>
              <a:t>可以看到连续的读取与设置属性，相比分别读取设置单个属性可少触发</a:t>
            </a:r>
            <a:r>
              <a:rPr lang="en-US" altLang="zh-CN" sz="1800">
                <a:latin typeface="华文新魏" panose="02010800040101010101" charset="-122"/>
                <a:ea typeface="华文新魏" panose="02010800040101010101" charset="-122"/>
              </a:rPr>
              <a:t>layout</a:t>
            </a:r>
            <a:r>
              <a:rPr lang="zh-CN" altLang="en-US" sz="1800">
                <a:latin typeface="华文新魏" panose="02010800040101010101" charset="-122"/>
                <a:ea typeface="华文新魏" panose="02010800040101010101" charset="-122"/>
              </a:rPr>
              <a:t>。</a:t>
            </a:r>
            <a:endParaRPr lang="en-US" altLang="zh-CN" sz="1800">
              <a:latin typeface="华文新魏" panose="02010800040101010101" charset="-122"/>
              <a:ea typeface="华文新魏" panose="02010800040101010101" charset="-122"/>
            </a:endParaRPr>
          </a:p>
          <a:p>
            <a:pPr>
              <a:spcBef>
                <a:spcPct val="0"/>
              </a:spcBef>
              <a:buClrTx/>
              <a:buSzTx/>
              <a:buFontTx/>
              <a:buNone/>
            </a:pPr>
            <a:endParaRPr lang="zh-CN" altLang="en-US" sz="1800">
              <a:latin typeface="华文新魏" panose="02010800040101010101" charset="-122"/>
              <a:ea typeface="华文新魏" panose="02010800040101010101" charset="-122"/>
            </a:endParaRPr>
          </a:p>
          <a:p>
            <a:pPr>
              <a:spcBef>
                <a:spcPct val="0"/>
              </a:spcBef>
              <a:buClrTx/>
              <a:buSzTx/>
              <a:buFontTx/>
              <a:buNone/>
            </a:pPr>
            <a:r>
              <a:rPr lang="zh-CN" altLang="en-US" sz="1800">
                <a:latin typeface="华文新魏" panose="02010800040101010101" charset="-122"/>
                <a:ea typeface="华文新魏" panose="02010800040101010101" charset="-122"/>
              </a:rPr>
              <a:t>从结果看似乎与执行队列有关，没错，这是浏览器的优化策略。所有可触发</a:t>
            </a:r>
            <a:r>
              <a:rPr lang="en-US" altLang="zh-CN" sz="1800">
                <a:latin typeface="华文新魏" panose="02010800040101010101" charset="-122"/>
                <a:ea typeface="华文新魏" panose="02010800040101010101" charset="-122"/>
              </a:rPr>
              <a:t>layout</a:t>
            </a:r>
            <a:r>
              <a:rPr lang="zh-CN" altLang="en-US" sz="1800">
                <a:latin typeface="华文新魏" panose="02010800040101010101" charset="-122"/>
                <a:ea typeface="华文新魏" panose="02010800040101010101" charset="-122"/>
              </a:rPr>
              <a:t>的操作都会被暂时放入 </a:t>
            </a:r>
            <a:r>
              <a:rPr lang="en-US" altLang="zh-CN" sz="1800">
                <a:latin typeface="华文新魏" panose="02010800040101010101" charset="-122"/>
                <a:ea typeface="华文新魏" panose="02010800040101010101" charset="-122"/>
              </a:rPr>
              <a:t>layout-queue </a:t>
            </a:r>
            <a:r>
              <a:rPr lang="zh-CN" altLang="en-US" sz="1800">
                <a:latin typeface="华文新魏" panose="02010800040101010101" charset="-122"/>
                <a:ea typeface="华文新魏" panose="02010800040101010101" charset="-122"/>
              </a:rPr>
              <a:t>中，等到必须更新的时候，再计算整个队列中所有操作影响的结果，如此就可只进行一次的</a:t>
            </a:r>
            <a:r>
              <a:rPr lang="en-US" altLang="zh-CN" sz="1800">
                <a:latin typeface="华文新魏" panose="02010800040101010101" charset="-122"/>
                <a:ea typeface="华文新魏" panose="02010800040101010101" charset="-122"/>
              </a:rPr>
              <a:t>layout</a:t>
            </a:r>
            <a:r>
              <a:rPr lang="zh-CN" altLang="en-US" sz="1800">
                <a:latin typeface="华文新魏" panose="02010800040101010101" charset="-122"/>
                <a:ea typeface="华文新魏" panose="02010800040101010101" charset="-122"/>
              </a:rPr>
              <a:t>，从而提升性能。</a:t>
            </a:r>
            <a:endParaRPr lang="en-US" altLang="zh-CN" sz="2400">
              <a:latin typeface="华文新魏" panose="02010800040101010101" charset="-122"/>
              <a:ea typeface="华文新魏" panose="02010800040101010101" charset="-122"/>
            </a:endParaRPr>
          </a:p>
        </p:txBody>
      </p:sp>
      <p:sp>
        <p:nvSpPr>
          <p:cNvPr id="46083" name="矩形 1"/>
          <p:cNvSpPr>
            <a:spLocks noChangeArrowheads="1"/>
          </p:cNvSpPr>
          <p:nvPr/>
        </p:nvSpPr>
        <p:spPr bwMode="auto">
          <a:xfrm>
            <a:off x="2351089" y="1052514"/>
            <a:ext cx="8066087"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rgbClr val="8AD0D6"/>
              </a:buClr>
              <a:buSzPct val="80000"/>
              <a:buFont typeface="Wingdings 3" panose="05040102010807070707" charset="2"/>
              <a:buChar char=""/>
              <a:defRPr sz="2000">
                <a:solidFill>
                  <a:schemeClr val="tx1"/>
                </a:solidFill>
                <a:latin typeface="Century Gothic" charset="0"/>
                <a:ea typeface="宋体" charset="-122"/>
              </a:defRPr>
            </a:lvl1pPr>
            <a:lvl2pPr marL="742950" indent="-285750">
              <a:spcBef>
                <a:spcPts val="1000"/>
              </a:spcBef>
              <a:buClr>
                <a:srgbClr val="8AD0D6"/>
              </a:buClr>
              <a:buSzPct val="80000"/>
              <a:buFont typeface="Wingdings 3" panose="05040102010807070707" charset="2"/>
              <a:buChar char=""/>
              <a:defRPr>
                <a:solidFill>
                  <a:schemeClr val="tx1"/>
                </a:solidFill>
                <a:latin typeface="Century Gothic" charset="0"/>
                <a:ea typeface="宋体" charset="-122"/>
              </a:defRPr>
            </a:lvl2pPr>
            <a:lvl3pPr marL="1143000" indent="-228600">
              <a:spcBef>
                <a:spcPts val="1000"/>
              </a:spcBef>
              <a:buClr>
                <a:srgbClr val="8AD0D6"/>
              </a:buClr>
              <a:buSzPct val="80000"/>
              <a:buFont typeface="Wingdings 3" panose="05040102010807070707" charset="2"/>
              <a:buChar char=""/>
              <a:defRPr sz="1600">
                <a:solidFill>
                  <a:schemeClr val="tx1"/>
                </a:solidFill>
                <a:latin typeface="Century Gothic" charset="0"/>
                <a:ea typeface="宋体" charset="-122"/>
              </a:defRPr>
            </a:lvl3pPr>
            <a:lvl4pPr marL="1600200" indent="-228600">
              <a:spcBef>
                <a:spcPts val="1000"/>
              </a:spcBef>
              <a:buClr>
                <a:srgbClr val="8AD0D6"/>
              </a:buClr>
              <a:buSzPct val="80000"/>
              <a:buFont typeface="Wingdings 3" panose="05040102010807070707" charset="2"/>
              <a:buChar char=""/>
              <a:defRPr sz="1400">
                <a:solidFill>
                  <a:schemeClr val="tx1"/>
                </a:solidFill>
                <a:latin typeface="Century Gothic" charset="0"/>
                <a:ea typeface="宋体" charset="-122"/>
              </a:defRPr>
            </a:lvl4pPr>
            <a:lvl5pPr marL="2057400" indent="-228600">
              <a:spcBef>
                <a:spcPts val="1000"/>
              </a:spcBef>
              <a:buClr>
                <a:srgbClr val="8AD0D6"/>
              </a:buClr>
              <a:buSzPct val="80000"/>
              <a:buFont typeface="Wingdings 3" panose="05040102010807070707" charset="2"/>
              <a:buChar char=""/>
              <a:defRPr sz="1400">
                <a:solidFill>
                  <a:schemeClr val="tx1"/>
                </a:solidFill>
                <a:latin typeface="Century Gothic" charset="0"/>
                <a:ea typeface="宋体" charset="-122"/>
              </a:defRPr>
            </a:lvl5pPr>
            <a:lvl6pPr marL="2514600" indent="-228600" eaLnBrk="0" fontAlgn="base" hangingPunct="0">
              <a:spcBef>
                <a:spcPts val="1000"/>
              </a:spcBef>
              <a:spcAft>
                <a:spcPct val="0"/>
              </a:spcAft>
              <a:buClr>
                <a:srgbClr val="8AD0D6"/>
              </a:buClr>
              <a:buSzPct val="80000"/>
              <a:buFont typeface="Wingdings 3" panose="05040102010807070707" charset="2"/>
              <a:buChar char=""/>
              <a:defRPr sz="1400">
                <a:solidFill>
                  <a:schemeClr val="tx1"/>
                </a:solidFill>
                <a:latin typeface="Century Gothic" charset="0"/>
                <a:ea typeface="宋体" charset="-122"/>
              </a:defRPr>
            </a:lvl6pPr>
            <a:lvl7pPr marL="2971800" indent="-228600" eaLnBrk="0" fontAlgn="base" hangingPunct="0">
              <a:spcBef>
                <a:spcPts val="1000"/>
              </a:spcBef>
              <a:spcAft>
                <a:spcPct val="0"/>
              </a:spcAft>
              <a:buClr>
                <a:srgbClr val="8AD0D6"/>
              </a:buClr>
              <a:buSzPct val="80000"/>
              <a:buFont typeface="Wingdings 3" panose="05040102010807070707" charset="2"/>
              <a:buChar char=""/>
              <a:defRPr sz="1400">
                <a:solidFill>
                  <a:schemeClr val="tx1"/>
                </a:solidFill>
                <a:latin typeface="Century Gothic" charset="0"/>
                <a:ea typeface="宋体" charset="-122"/>
              </a:defRPr>
            </a:lvl7pPr>
            <a:lvl8pPr marL="3429000" indent="-228600" eaLnBrk="0" fontAlgn="base" hangingPunct="0">
              <a:spcBef>
                <a:spcPts val="1000"/>
              </a:spcBef>
              <a:spcAft>
                <a:spcPct val="0"/>
              </a:spcAft>
              <a:buClr>
                <a:srgbClr val="8AD0D6"/>
              </a:buClr>
              <a:buSzPct val="80000"/>
              <a:buFont typeface="Wingdings 3" panose="05040102010807070707" charset="2"/>
              <a:buChar char=""/>
              <a:defRPr sz="1400">
                <a:solidFill>
                  <a:schemeClr val="tx1"/>
                </a:solidFill>
                <a:latin typeface="Century Gothic" charset="0"/>
                <a:ea typeface="宋体" charset="-122"/>
              </a:defRPr>
            </a:lvl8pPr>
            <a:lvl9pPr marL="3886200" indent="-228600" eaLnBrk="0" fontAlgn="base" hangingPunct="0">
              <a:spcBef>
                <a:spcPts val="1000"/>
              </a:spcBef>
              <a:spcAft>
                <a:spcPct val="0"/>
              </a:spcAft>
              <a:buClr>
                <a:srgbClr val="8AD0D6"/>
              </a:buClr>
              <a:buSzPct val="80000"/>
              <a:buFont typeface="Wingdings 3" panose="05040102010807070707" charset="2"/>
              <a:buChar char=""/>
              <a:defRPr sz="1400">
                <a:solidFill>
                  <a:schemeClr val="tx1"/>
                </a:solidFill>
                <a:latin typeface="Century Gothic" charset="0"/>
                <a:ea typeface="宋体" charset="-122"/>
              </a:defRPr>
            </a:lvl9pPr>
          </a:lstStyle>
          <a:p>
            <a:pPr>
              <a:spcBef>
                <a:spcPct val="0"/>
              </a:spcBef>
              <a:buClrTx/>
              <a:buSzTx/>
              <a:buFontTx/>
              <a:buNone/>
            </a:pPr>
            <a:endParaRPr lang="en-US" altLang="zh-CN" sz="1800">
              <a:solidFill>
                <a:srgbClr val="000000"/>
              </a:solidFill>
              <a:latin typeface="Lantinghei SC" charset="-122"/>
            </a:endParaRPr>
          </a:p>
          <a:p>
            <a:pPr>
              <a:spcBef>
                <a:spcPct val="0"/>
              </a:spcBef>
              <a:buClrTx/>
              <a:buSzTx/>
              <a:buFontTx/>
              <a:buNone/>
            </a:pPr>
            <a:endParaRPr lang="en-US" altLang="zh-CN" sz="1800">
              <a:solidFill>
                <a:srgbClr val="000000"/>
              </a:solidFill>
              <a:latin typeface="Lantinghei SC" charset="-122"/>
            </a:endParaRPr>
          </a:p>
          <a:p>
            <a:pPr>
              <a:spcBef>
                <a:spcPct val="0"/>
              </a:spcBef>
              <a:buClrTx/>
              <a:buSzTx/>
              <a:buFontTx/>
              <a:buNone/>
            </a:pPr>
            <a:endParaRPr lang="zh-CN" altLang="en-US" sz="1800">
              <a:solidFill>
                <a:srgbClr val="000000"/>
              </a:solidFill>
              <a:latin typeface="Lantinghei SC" charset="-122"/>
            </a:endParaRPr>
          </a:p>
        </p:txBody>
      </p:sp>
      <p:sp>
        <p:nvSpPr>
          <p:cNvPr id="5" name="矩形 4"/>
          <p:cNvSpPr>
            <a:spLocks noChangeArrowheads="1"/>
          </p:cNvSpPr>
          <p:nvPr/>
        </p:nvSpPr>
        <p:spPr bwMode="auto">
          <a:xfrm>
            <a:off x="4440239" y="3925889"/>
            <a:ext cx="2954337"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rgbClr val="8AD0D6"/>
              </a:buClr>
              <a:buSzPct val="80000"/>
              <a:buFont typeface="Wingdings 3" panose="05040102010807070707" charset="2"/>
              <a:buChar char=""/>
              <a:defRPr sz="2000">
                <a:solidFill>
                  <a:schemeClr val="tx1"/>
                </a:solidFill>
                <a:latin typeface="Century Gothic" charset="0"/>
                <a:ea typeface="宋体" charset="-122"/>
              </a:defRPr>
            </a:lvl1pPr>
            <a:lvl2pPr marL="742950" indent="-285750">
              <a:spcBef>
                <a:spcPts val="1000"/>
              </a:spcBef>
              <a:buClr>
                <a:srgbClr val="8AD0D6"/>
              </a:buClr>
              <a:buSzPct val="80000"/>
              <a:buFont typeface="Wingdings 3" panose="05040102010807070707" charset="2"/>
              <a:buChar char=""/>
              <a:defRPr>
                <a:solidFill>
                  <a:schemeClr val="tx1"/>
                </a:solidFill>
                <a:latin typeface="Century Gothic" charset="0"/>
                <a:ea typeface="宋体" charset="-122"/>
              </a:defRPr>
            </a:lvl2pPr>
            <a:lvl3pPr marL="1143000" indent="-228600">
              <a:spcBef>
                <a:spcPts val="1000"/>
              </a:spcBef>
              <a:buClr>
                <a:srgbClr val="8AD0D6"/>
              </a:buClr>
              <a:buSzPct val="80000"/>
              <a:buFont typeface="Wingdings 3" panose="05040102010807070707" charset="2"/>
              <a:buChar char=""/>
              <a:defRPr sz="1600">
                <a:solidFill>
                  <a:schemeClr val="tx1"/>
                </a:solidFill>
                <a:latin typeface="Century Gothic" charset="0"/>
                <a:ea typeface="宋体" charset="-122"/>
              </a:defRPr>
            </a:lvl3pPr>
            <a:lvl4pPr marL="1600200" indent="-228600">
              <a:spcBef>
                <a:spcPts val="1000"/>
              </a:spcBef>
              <a:buClr>
                <a:srgbClr val="8AD0D6"/>
              </a:buClr>
              <a:buSzPct val="80000"/>
              <a:buFont typeface="Wingdings 3" panose="05040102010807070707" charset="2"/>
              <a:buChar char=""/>
              <a:defRPr sz="1400">
                <a:solidFill>
                  <a:schemeClr val="tx1"/>
                </a:solidFill>
                <a:latin typeface="Century Gothic" charset="0"/>
                <a:ea typeface="宋体" charset="-122"/>
              </a:defRPr>
            </a:lvl4pPr>
            <a:lvl5pPr marL="2057400" indent="-228600">
              <a:spcBef>
                <a:spcPts val="1000"/>
              </a:spcBef>
              <a:buClr>
                <a:srgbClr val="8AD0D6"/>
              </a:buClr>
              <a:buSzPct val="80000"/>
              <a:buFont typeface="Wingdings 3" panose="05040102010807070707" charset="2"/>
              <a:buChar char=""/>
              <a:defRPr sz="1400">
                <a:solidFill>
                  <a:schemeClr val="tx1"/>
                </a:solidFill>
                <a:latin typeface="Century Gothic" charset="0"/>
                <a:ea typeface="宋体" charset="-122"/>
              </a:defRPr>
            </a:lvl5pPr>
            <a:lvl6pPr marL="2514600" indent="-228600" eaLnBrk="0" fontAlgn="base" hangingPunct="0">
              <a:spcBef>
                <a:spcPts val="1000"/>
              </a:spcBef>
              <a:spcAft>
                <a:spcPct val="0"/>
              </a:spcAft>
              <a:buClr>
                <a:srgbClr val="8AD0D6"/>
              </a:buClr>
              <a:buSzPct val="80000"/>
              <a:buFont typeface="Wingdings 3" panose="05040102010807070707" charset="2"/>
              <a:buChar char=""/>
              <a:defRPr sz="1400">
                <a:solidFill>
                  <a:schemeClr val="tx1"/>
                </a:solidFill>
                <a:latin typeface="Century Gothic" charset="0"/>
                <a:ea typeface="宋体" charset="-122"/>
              </a:defRPr>
            </a:lvl6pPr>
            <a:lvl7pPr marL="2971800" indent="-228600" eaLnBrk="0" fontAlgn="base" hangingPunct="0">
              <a:spcBef>
                <a:spcPts val="1000"/>
              </a:spcBef>
              <a:spcAft>
                <a:spcPct val="0"/>
              </a:spcAft>
              <a:buClr>
                <a:srgbClr val="8AD0D6"/>
              </a:buClr>
              <a:buSzPct val="80000"/>
              <a:buFont typeface="Wingdings 3" panose="05040102010807070707" charset="2"/>
              <a:buChar char=""/>
              <a:defRPr sz="1400">
                <a:solidFill>
                  <a:schemeClr val="tx1"/>
                </a:solidFill>
                <a:latin typeface="Century Gothic" charset="0"/>
                <a:ea typeface="宋体" charset="-122"/>
              </a:defRPr>
            </a:lvl7pPr>
            <a:lvl8pPr marL="3429000" indent="-228600" eaLnBrk="0" fontAlgn="base" hangingPunct="0">
              <a:spcBef>
                <a:spcPts val="1000"/>
              </a:spcBef>
              <a:spcAft>
                <a:spcPct val="0"/>
              </a:spcAft>
              <a:buClr>
                <a:srgbClr val="8AD0D6"/>
              </a:buClr>
              <a:buSzPct val="80000"/>
              <a:buFont typeface="Wingdings 3" panose="05040102010807070707" charset="2"/>
              <a:buChar char=""/>
              <a:defRPr sz="1400">
                <a:solidFill>
                  <a:schemeClr val="tx1"/>
                </a:solidFill>
                <a:latin typeface="Century Gothic" charset="0"/>
                <a:ea typeface="宋体" charset="-122"/>
              </a:defRPr>
            </a:lvl8pPr>
            <a:lvl9pPr marL="3886200" indent="-228600" eaLnBrk="0" fontAlgn="base" hangingPunct="0">
              <a:spcBef>
                <a:spcPts val="1000"/>
              </a:spcBef>
              <a:spcAft>
                <a:spcPct val="0"/>
              </a:spcAft>
              <a:buClr>
                <a:srgbClr val="8AD0D6"/>
              </a:buClr>
              <a:buSzPct val="80000"/>
              <a:buFont typeface="Wingdings 3" panose="05040102010807070707" charset="2"/>
              <a:buChar char=""/>
              <a:defRPr sz="1400">
                <a:solidFill>
                  <a:schemeClr val="tx1"/>
                </a:solidFill>
                <a:latin typeface="Century Gothic" charset="0"/>
                <a:ea typeface="宋体" charset="-122"/>
              </a:defRPr>
            </a:lvl9pPr>
          </a:lstStyle>
          <a:p>
            <a:pPr>
              <a:spcBef>
                <a:spcPct val="0"/>
              </a:spcBef>
              <a:buClrTx/>
              <a:buSzTx/>
              <a:buFontTx/>
              <a:buNone/>
            </a:pPr>
            <a:r>
              <a:rPr lang="zh-CN" altLang="en-US" sz="2400">
                <a:solidFill>
                  <a:srgbClr val="FF0000"/>
                </a:solidFill>
                <a:latin typeface="华文新魏" panose="02010800040101010101" charset="-122"/>
                <a:ea typeface="华文新魏" panose="02010800040101010101" charset="-122"/>
              </a:rPr>
              <a:t>所以：分离读写操作</a:t>
            </a:r>
            <a:endParaRPr lang="zh-CN" altLang="en-US" sz="2400">
              <a:solidFill>
                <a:srgbClr val="FF0000"/>
              </a:solidFill>
              <a:latin typeface="Calibri" charset="0"/>
            </a:endParaRPr>
          </a:p>
        </p:txBody>
      </p:sp>
      <p:sp>
        <p:nvSpPr>
          <p:cNvPr id="46085" name="矩形 5"/>
          <p:cNvSpPr>
            <a:spLocks noChangeArrowheads="1"/>
          </p:cNvSpPr>
          <p:nvPr/>
        </p:nvSpPr>
        <p:spPr bwMode="auto">
          <a:xfrm>
            <a:off x="4872039" y="876301"/>
            <a:ext cx="19653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rgbClr val="8AD0D6"/>
              </a:buClr>
              <a:buSzPct val="80000"/>
              <a:buFont typeface="Wingdings 3" panose="05040102010807070707" charset="2"/>
              <a:buChar char=""/>
              <a:defRPr sz="2000">
                <a:solidFill>
                  <a:schemeClr val="tx1"/>
                </a:solidFill>
                <a:latin typeface="Century Gothic" charset="0"/>
                <a:ea typeface="宋体" charset="-122"/>
              </a:defRPr>
            </a:lvl1pPr>
            <a:lvl2pPr marL="742950" indent="-285750">
              <a:spcBef>
                <a:spcPts val="1000"/>
              </a:spcBef>
              <a:buClr>
                <a:srgbClr val="8AD0D6"/>
              </a:buClr>
              <a:buSzPct val="80000"/>
              <a:buFont typeface="Wingdings 3" panose="05040102010807070707" charset="2"/>
              <a:buChar char=""/>
              <a:defRPr>
                <a:solidFill>
                  <a:schemeClr val="tx1"/>
                </a:solidFill>
                <a:latin typeface="Century Gothic" charset="0"/>
                <a:ea typeface="宋体" charset="-122"/>
              </a:defRPr>
            </a:lvl2pPr>
            <a:lvl3pPr marL="1143000" indent="-228600">
              <a:spcBef>
                <a:spcPts val="1000"/>
              </a:spcBef>
              <a:buClr>
                <a:srgbClr val="8AD0D6"/>
              </a:buClr>
              <a:buSzPct val="80000"/>
              <a:buFont typeface="Wingdings 3" panose="05040102010807070707" charset="2"/>
              <a:buChar char=""/>
              <a:defRPr sz="1600">
                <a:solidFill>
                  <a:schemeClr val="tx1"/>
                </a:solidFill>
                <a:latin typeface="Century Gothic" charset="0"/>
                <a:ea typeface="宋体" charset="-122"/>
              </a:defRPr>
            </a:lvl3pPr>
            <a:lvl4pPr marL="1600200" indent="-228600">
              <a:spcBef>
                <a:spcPts val="1000"/>
              </a:spcBef>
              <a:buClr>
                <a:srgbClr val="8AD0D6"/>
              </a:buClr>
              <a:buSzPct val="80000"/>
              <a:buFont typeface="Wingdings 3" panose="05040102010807070707" charset="2"/>
              <a:buChar char=""/>
              <a:defRPr sz="1400">
                <a:solidFill>
                  <a:schemeClr val="tx1"/>
                </a:solidFill>
                <a:latin typeface="Century Gothic" charset="0"/>
                <a:ea typeface="宋体" charset="-122"/>
              </a:defRPr>
            </a:lvl4pPr>
            <a:lvl5pPr marL="2057400" indent="-228600">
              <a:spcBef>
                <a:spcPts val="1000"/>
              </a:spcBef>
              <a:buClr>
                <a:srgbClr val="8AD0D6"/>
              </a:buClr>
              <a:buSzPct val="80000"/>
              <a:buFont typeface="Wingdings 3" panose="05040102010807070707" charset="2"/>
              <a:buChar char=""/>
              <a:defRPr sz="1400">
                <a:solidFill>
                  <a:schemeClr val="tx1"/>
                </a:solidFill>
                <a:latin typeface="Century Gothic" charset="0"/>
                <a:ea typeface="宋体" charset="-122"/>
              </a:defRPr>
            </a:lvl5pPr>
            <a:lvl6pPr marL="2514600" indent="-228600" eaLnBrk="0" fontAlgn="base" hangingPunct="0">
              <a:spcBef>
                <a:spcPts val="1000"/>
              </a:spcBef>
              <a:spcAft>
                <a:spcPct val="0"/>
              </a:spcAft>
              <a:buClr>
                <a:srgbClr val="8AD0D6"/>
              </a:buClr>
              <a:buSzPct val="80000"/>
              <a:buFont typeface="Wingdings 3" panose="05040102010807070707" charset="2"/>
              <a:buChar char=""/>
              <a:defRPr sz="1400">
                <a:solidFill>
                  <a:schemeClr val="tx1"/>
                </a:solidFill>
                <a:latin typeface="Century Gothic" charset="0"/>
                <a:ea typeface="宋体" charset="-122"/>
              </a:defRPr>
            </a:lvl6pPr>
            <a:lvl7pPr marL="2971800" indent="-228600" eaLnBrk="0" fontAlgn="base" hangingPunct="0">
              <a:spcBef>
                <a:spcPts val="1000"/>
              </a:spcBef>
              <a:spcAft>
                <a:spcPct val="0"/>
              </a:spcAft>
              <a:buClr>
                <a:srgbClr val="8AD0D6"/>
              </a:buClr>
              <a:buSzPct val="80000"/>
              <a:buFont typeface="Wingdings 3" panose="05040102010807070707" charset="2"/>
              <a:buChar char=""/>
              <a:defRPr sz="1400">
                <a:solidFill>
                  <a:schemeClr val="tx1"/>
                </a:solidFill>
                <a:latin typeface="Century Gothic" charset="0"/>
                <a:ea typeface="宋体" charset="-122"/>
              </a:defRPr>
            </a:lvl7pPr>
            <a:lvl8pPr marL="3429000" indent="-228600" eaLnBrk="0" fontAlgn="base" hangingPunct="0">
              <a:spcBef>
                <a:spcPts val="1000"/>
              </a:spcBef>
              <a:spcAft>
                <a:spcPct val="0"/>
              </a:spcAft>
              <a:buClr>
                <a:srgbClr val="8AD0D6"/>
              </a:buClr>
              <a:buSzPct val="80000"/>
              <a:buFont typeface="Wingdings 3" panose="05040102010807070707" charset="2"/>
              <a:buChar char=""/>
              <a:defRPr sz="1400">
                <a:solidFill>
                  <a:schemeClr val="tx1"/>
                </a:solidFill>
                <a:latin typeface="Century Gothic" charset="0"/>
                <a:ea typeface="宋体" charset="-122"/>
              </a:defRPr>
            </a:lvl8pPr>
            <a:lvl9pPr marL="3886200" indent="-228600" eaLnBrk="0" fontAlgn="base" hangingPunct="0">
              <a:spcBef>
                <a:spcPts val="1000"/>
              </a:spcBef>
              <a:spcAft>
                <a:spcPct val="0"/>
              </a:spcAft>
              <a:buClr>
                <a:srgbClr val="8AD0D6"/>
              </a:buClr>
              <a:buSzPct val="80000"/>
              <a:buFont typeface="Wingdings 3" panose="05040102010807070707" charset="2"/>
              <a:buChar char=""/>
              <a:defRPr sz="1400">
                <a:solidFill>
                  <a:schemeClr val="tx1"/>
                </a:solidFill>
                <a:latin typeface="Century Gothic" charset="0"/>
                <a:ea typeface="宋体" charset="-122"/>
              </a:defRPr>
            </a:lvl9pPr>
          </a:lstStyle>
          <a:p>
            <a:pPr>
              <a:spcBef>
                <a:spcPct val="0"/>
              </a:spcBef>
              <a:buClrTx/>
              <a:buSzTx/>
              <a:buFontTx/>
              <a:buNone/>
            </a:pPr>
            <a:r>
              <a:rPr lang="zh-CN" altLang="en-US" sz="2800">
                <a:solidFill>
                  <a:srgbClr val="FF0000"/>
                </a:solidFill>
                <a:latin typeface="华文新魏" panose="02010800040101010101" charset="-122"/>
                <a:ea typeface="华文新魏" panose="02010800040101010101" charset="-122"/>
              </a:rPr>
              <a:t>触发</a:t>
            </a:r>
            <a:r>
              <a:rPr lang="en-US" altLang="zh-CN" sz="2800">
                <a:solidFill>
                  <a:srgbClr val="FF0000"/>
                </a:solidFill>
                <a:latin typeface="华文新魏" panose="02010800040101010101" charset="-122"/>
                <a:ea typeface="华文新魏" panose="02010800040101010101" charset="-122"/>
              </a:rPr>
              <a:t>Layout</a:t>
            </a:r>
            <a:endParaRPr lang="zh-CN" altLang="en-US" sz="2800">
              <a:latin typeface="Calibri"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1000"/>
                                        <p:tgtEl>
                                          <p:spTgt spid="5">
                                            <p:txEl>
                                              <p:pRg st="0" end="0"/>
                                            </p:txEl>
                                          </p:spTgt>
                                        </p:tgtEl>
                                      </p:cBhvr>
                                    </p:animEffect>
                                    <p:anim calcmode="lin" valueType="num">
                                      <p:cBhvr>
                                        <p:cTn id="8"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show="0">
  <p:cSld>
    <p:bg>
      <p:bgPr>
        <a:blipFill>
          <a:blip r:embed="rId1"/>
          <a:tile tx="0" ty="0" sx="100000" sy="100000" flip="none" algn="tl"/>
        </a:blipFill>
        <a:effectLst/>
      </p:bgPr>
    </p:bg>
    <p:spTree>
      <p:nvGrpSpPr>
        <p:cNvPr id="1" name=""/>
        <p:cNvGrpSpPr/>
        <p:nvPr/>
      </p:nvGrpSpPr>
      <p:grpSpPr>
        <a:xfrm>
          <a:off x="0" y="0"/>
          <a:ext cx="0" cy="0"/>
          <a:chOff x="0" y="0"/>
          <a:chExt cx="0" cy="0"/>
        </a:xfrm>
      </p:grpSpPr>
      <p:sp>
        <p:nvSpPr>
          <p:cNvPr id="45058" name="文本框 7"/>
          <p:cNvSpPr txBox="1">
            <a:spLocks noChangeArrowheads="1"/>
          </p:cNvSpPr>
          <p:nvPr/>
        </p:nvSpPr>
        <p:spPr bwMode="auto">
          <a:xfrm>
            <a:off x="2351088" y="1773238"/>
            <a:ext cx="786606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rgbClr val="8AD0D6"/>
              </a:buClr>
              <a:buSzPct val="80000"/>
              <a:buFont typeface="Wingdings 3" panose="05040102010807070707" charset="2"/>
              <a:buChar char=""/>
              <a:defRPr sz="2000">
                <a:solidFill>
                  <a:schemeClr val="tx1"/>
                </a:solidFill>
                <a:latin typeface="Century Gothic" charset="0"/>
                <a:ea typeface="宋体" charset="-122"/>
              </a:defRPr>
            </a:lvl1pPr>
            <a:lvl2pPr marL="742950" indent="-285750">
              <a:spcBef>
                <a:spcPts val="1000"/>
              </a:spcBef>
              <a:buClr>
                <a:srgbClr val="8AD0D6"/>
              </a:buClr>
              <a:buSzPct val="80000"/>
              <a:buFont typeface="Wingdings 3" panose="05040102010807070707" charset="2"/>
              <a:buChar char=""/>
              <a:defRPr>
                <a:solidFill>
                  <a:schemeClr val="tx1"/>
                </a:solidFill>
                <a:latin typeface="Century Gothic" charset="0"/>
                <a:ea typeface="宋体" charset="-122"/>
              </a:defRPr>
            </a:lvl2pPr>
            <a:lvl3pPr marL="1143000" indent="-228600">
              <a:spcBef>
                <a:spcPts val="1000"/>
              </a:spcBef>
              <a:buClr>
                <a:srgbClr val="8AD0D6"/>
              </a:buClr>
              <a:buSzPct val="80000"/>
              <a:buFont typeface="Wingdings 3" panose="05040102010807070707" charset="2"/>
              <a:buChar char=""/>
              <a:defRPr sz="1600">
                <a:solidFill>
                  <a:schemeClr val="tx1"/>
                </a:solidFill>
                <a:latin typeface="Century Gothic" charset="0"/>
                <a:ea typeface="宋体" charset="-122"/>
              </a:defRPr>
            </a:lvl3pPr>
            <a:lvl4pPr marL="1600200" indent="-228600">
              <a:spcBef>
                <a:spcPts val="1000"/>
              </a:spcBef>
              <a:buClr>
                <a:srgbClr val="8AD0D6"/>
              </a:buClr>
              <a:buSzPct val="80000"/>
              <a:buFont typeface="Wingdings 3" panose="05040102010807070707" charset="2"/>
              <a:buChar char=""/>
              <a:defRPr sz="1400">
                <a:solidFill>
                  <a:schemeClr val="tx1"/>
                </a:solidFill>
                <a:latin typeface="Century Gothic" charset="0"/>
                <a:ea typeface="宋体" charset="-122"/>
              </a:defRPr>
            </a:lvl4pPr>
            <a:lvl5pPr marL="2057400" indent="-228600">
              <a:spcBef>
                <a:spcPts val="1000"/>
              </a:spcBef>
              <a:buClr>
                <a:srgbClr val="8AD0D6"/>
              </a:buClr>
              <a:buSzPct val="80000"/>
              <a:buFont typeface="Wingdings 3" panose="05040102010807070707" charset="2"/>
              <a:buChar char=""/>
              <a:defRPr sz="1400">
                <a:solidFill>
                  <a:schemeClr val="tx1"/>
                </a:solidFill>
                <a:latin typeface="Century Gothic" charset="0"/>
                <a:ea typeface="宋体" charset="-122"/>
              </a:defRPr>
            </a:lvl5pPr>
            <a:lvl6pPr marL="2514600" indent="-228600" eaLnBrk="0" fontAlgn="base" hangingPunct="0">
              <a:spcBef>
                <a:spcPts val="1000"/>
              </a:spcBef>
              <a:spcAft>
                <a:spcPct val="0"/>
              </a:spcAft>
              <a:buClr>
                <a:srgbClr val="8AD0D6"/>
              </a:buClr>
              <a:buSzPct val="80000"/>
              <a:buFont typeface="Wingdings 3" panose="05040102010807070707" charset="2"/>
              <a:buChar char=""/>
              <a:defRPr sz="1400">
                <a:solidFill>
                  <a:schemeClr val="tx1"/>
                </a:solidFill>
                <a:latin typeface="Century Gothic" charset="0"/>
                <a:ea typeface="宋体" charset="-122"/>
              </a:defRPr>
            </a:lvl6pPr>
            <a:lvl7pPr marL="2971800" indent="-228600" eaLnBrk="0" fontAlgn="base" hangingPunct="0">
              <a:spcBef>
                <a:spcPts val="1000"/>
              </a:spcBef>
              <a:spcAft>
                <a:spcPct val="0"/>
              </a:spcAft>
              <a:buClr>
                <a:srgbClr val="8AD0D6"/>
              </a:buClr>
              <a:buSzPct val="80000"/>
              <a:buFont typeface="Wingdings 3" panose="05040102010807070707" charset="2"/>
              <a:buChar char=""/>
              <a:defRPr sz="1400">
                <a:solidFill>
                  <a:schemeClr val="tx1"/>
                </a:solidFill>
                <a:latin typeface="Century Gothic" charset="0"/>
                <a:ea typeface="宋体" charset="-122"/>
              </a:defRPr>
            </a:lvl7pPr>
            <a:lvl8pPr marL="3429000" indent="-228600" eaLnBrk="0" fontAlgn="base" hangingPunct="0">
              <a:spcBef>
                <a:spcPts val="1000"/>
              </a:spcBef>
              <a:spcAft>
                <a:spcPct val="0"/>
              </a:spcAft>
              <a:buClr>
                <a:srgbClr val="8AD0D6"/>
              </a:buClr>
              <a:buSzPct val="80000"/>
              <a:buFont typeface="Wingdings 3" panose="05040102010807070707" charset="2"/>
              <a:buChar char=""/>
              <a:defRPr sz="1400">
                <a:solidFill>
                  <a:schemeClr val="tx1"/>
                </a:solidFill>
                <a:latin typeface="Century Gothic" charset="0"/>
                <a:ea typeface="宋体" charset="-122"/>
              </a:defRPr>
            </a:lvl8pPr>
            <a:lvl9pPr marL="3886200" indent="-228600" eaLnBrk="0" fontAlgn="base" hangingPunct="0">
              <a:spcBef>
                <a:spcPts val="1000"/>
              </a:spcBef>
              <a:spcAft>
                <a:spcPct val="0"/>
              </a:spcAft>
              <a:buClr>
                <a:srgbClr val="8AD0D6"/>
              </a:buClr>
              <a:buSzPct val="80000"/>
              <a:buFont typeface="Wingdings 3" panose="05040102010807070707" charset="2"/>
              <a:buChar char=""/>
              <a:defRPr sz="1400">
                <a:solidFill>
                  <a:schemeClr val="tx1"/>
                </a:solidFill>
                <a:latin typeface="Century Gothic" charset="0"/>
                <a:ea typeface="宋体" charset="-122"/>
              </a:defRPr>
            </a:lvl9pPr>
          </a:lstStyle>
          <a:p>
            <a:pPr>
              <a:spcBef>
                <a:spcPct val="0"/>
              </a:spcBef>
              <a:buClrTx/>
              <a:buSzTx/>
              <a:buFontTx/>
              <a:buNone/>
            </a:pPr>
            <a:r>
              <a:rPr lang="zh-CN" altLang="en-US" dirty="0">
                <a:latin typeface="华文新魏" panose="02010800040101010101" charset="-122"/>
                <a:ea typeface="华文新魏" panose="02010800040101010101" charset="-122"/>
              </a:rPr>
              <a:t>想知道更多，可</a:t>
            </a:r>
            <a:r>
              <a:rPr lang="zh-CN" altLang="en-US" dirty="0" smtClean="0">
                <a:latin typeface="华文新魏" panose="02010800040101010101" charset="-122"/>
                <a:ea typeface="华文新魏" panose="02010800040101010101" charset="-122"/>
              </a:rPr>
              <a:t>看</a:t>
            </a:r>
            <a:r>
              <a:rPr lang="en-US" altLang="zh-CN" dirty="0" smtClean="0">
                <a:latin typeface="华文新魏" panose="02010800040101010101" charset="-122"/>
                <a:ea typeface="华文新魏" panose="02010800040101010101" charset="-122"/>
              </a:rPr>
              <a:t>PPT</a:t>
            </a:r>
            <a:r>
              <a:rPr lang="zh-CN" altLang="en-US" dirty="0" smtClean="0">
                <a:latin typeface="华文新魏" panose="02010800040101010101" charset="-122"/>
                <a:ea typeface="华文新魏" panose="02010800040101010101" charset="-122"/>
              </a:rPr>
              <a:t>：</a:t>
            </a:r>
            <a:r>
              <a:rPr lang="en-US" altLang="zh-CN" dirty="0" smtClean="0">
                <a:latin typeface="华文新魏" panose="02010800040101010101" charset="-122"/>
                <a:ea typeface="华文新魏" panose="02010800040101010101" charset="-122"/>
              </a:rPr>
              <a:t>&lt;</a:t>
            </a:r>
            <a:r>
              <a:rPr lang="zh-CN" altLang="en-US" dirty="0">
                <a:latin typeface="华文新魏" panose="02010800040101010101" charset="-122"/>
                <a:ea typeface="华文新魏" panose="02010800040101010101" charset="-122"/>
              </a:rPr>
              <a:t> </a:t>
            </a:r>
            <a:r>
              <a:rPr lang="en-US" altLang="zh-CN" dirty="0">
                <a:latin typeface="华文新魏" panose="02010800040101010101" charset="-122"/>
                <a:ea typeface="华文新魏" panose="02010800040101010101" charset="-122"/>
              </a:rPr>
              <a:t>CSS</a:t>
            </a:r>
            <a:r>
              <a:rPr lang="zh-CN" altLang="en-US" dirty="0">
                <a:latin typeface="华文新魏" panose="02010800040101010101" charset="-122"/>
                <a:ea typeface="华文新魏" panose="02010800040101010101" charset="-122"/>
              </a:rPr>
              <a:t>动画</a:t>
            </a:r>
            <a:r>
              <a:rPr lang="en-US" altLang="zh-CN" dirty="0">
                <a:latin typeface="华文新魏" panose="02010800040101010101" charset="-122"/>
                <a:ea typeface="华文新魏" panose="02010800040101010101" charset="-122"/>
              </a:rPr>
              <a:t>-</a:t>
            </a:r>
            <a:r>
              <a:rPr lang="zh-CN" altLang="en-US" dirty="0">
                <a:latin typeface="华文新魏" panose="02010800040101010101" charset="-122"/>
                <a:ea typeface="华文新魏" panose="02010800040101010101" charset="-122"/>
              </a:rPr>
              <a:t>你应该知道的那点事</a:t>
            </a:r>
            <a:r>
              <a:rPr lang="en-US" altLang="zh-CN" dirty="0" smtClean="0">
                <a:latin typeface="华文新魏" panose="02010800040101010101" charset="-122"/>
                <a:ea typeface="华文新魏" panose="02010800040101010101" charset="-122"/>
              </a:rPr>
              <a:t>&gt;</a:t>
            </a:r>
            <a:endParaRPr lang="en-US" altLang="zh-CN" sz="1800" dirty="0">
              <a:latin typeface="华文新魏" panose="02010800040101010101" charset="-122"/>
              <a:ea typeface="华文新魏" panose="02010800040101010101" charset="-122"/>
            </a:endParaRPr>
          </a:p>
        </p:txBody>
      </p:sp>
      <p:sp>
        <p:nvSpPr>
          <p:cNvPr id="45060" name="矩形 3"/>
          <p:cNvSpPr>
            <a:spLocks noChangeArrowheads="1"/>
          </p:cNvSpPr>
          <p:nvPr/>
        </p:nvSpPr>
        <p:spPr bwMode="auto">
          <a:xfrm>
            <a:off x="4872039" y="431800"/>
            <a:ext cx="1965325"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rgbClr val="8AD0D6"/>
              </a:buClr>
              <a:buSzPct val="80000"/>
              <a:buFont typeface="Wingdings 3" panose="05040102010807070707" charset="2"/>
              <a:buChar char=""/>
              <a:defRPr sz="2000">
                <a:solidFill>
                  <a:schemeClr val="tx1"/>
                </a:solidFill>
                <a:latin typeface="Century Gothic" charset="0"/>
                <a:ea typeface="宋体" charset="-122"/>
              </a:defRPr>
            </a:lvl1pPr>
            <a:lvl2pPr marL="742950" indent="-285750">
              <a:spcBef>
                <a:spcPts val="1000"/>
              </a:spcBef>
              <a:buClr>
                <a:srgbClr val="8AD0D6"/>
              </a:buClr>
              <a:buSzPct val="80000"/>
              <a:buFont typeface="Wingdings 3" panose="05040102010807070707" charset="2"/>
              <a:buChar char=""/>
              <a:defRPr>
                <a:solidFill>
                  <a:schemeClr val="tx1"/>
                </a:solidFill>
                <a:latin typeface="Century Gothic" charset="0"/>
                <a:ea typeface="宋体" charset="-122"/>
              </a:defRPr>
            </a:lvl2pPr>
            <a:lvl3pPr marL="1143000" indent="-228600">
              <a:spcBef>
                <a:spcPts val="1000"/>
              </a:spcBef>
              <a:buClr>
                <a:srgbClr val="8AD0D6"/>
              </a:buClr>
              <a:buSzPct val="80000"/>
              <a:buFont typeface="Wingdings 3" panose="05040102010807070707" charset="2"/>
              <a:buChar char=""/>
              <a:defRPr sz="1600">
                <a:solidFill>
                  <a:schemeClr val="tx1"/>
                </a:solidFill>
                <a:latin typeface="Century Gothic" charset="0"/>
                <a:ea typeface="宋体" charset="-122"/>
              </a:defRPr>
            </a:lvl3pPr>
            <a:lvl4pPr marL="1600200" indent="-228600">
              <a:spcBef>
                <a:spcPts val="1000"/>
              </a:spcBef>
              <a:buClr>
                <a:srgbClr val="8AD0D6"/>
              </a:buClr>
              <a:buSzPct val="80000"/>
              <a:buFont typeface="Wingdings 3" panose="05040102010807070707" charset="2"/>
              <a:buChar char=""/>
              <a:defRPr sz="1400">
                <a:solidFill>
                  <a:schemeClr val="tx1"/>
                </a:solidFill>
                <a:latin typeface="Century Gothic" charset="0"/>
                <a:ea typeface="宋体" charset="-122"/>
              </a:defRPr>
            </a:lvl4pPr>
            <a:lvl5pPr marL="2057400" indent="-228600">
              <a:spcBef>
                <a:spcPts val="1000"/>
              </a:spcBef>
              <a:buClr>
                <a:srgbClr val="8AD0D6"/>
              </a:buClr>
              <a:buSzPct val="80000"/>
              <a:buFont typeface="Wingdings 3" panose="05040102010807070707" charset="2"/>
              <a:buChar char=""/>
              <a:defRPr sz="1400">
                <a:solidFill>
                  <a:schemeClr val="tx1"/>
                </a:solidFill>
                <a:latin typeface="Century Gothic" charset="0"/>
                <a:ea typeface="宋体" charset="-122"/>
              </a:defRPr>
            </a:lvl5pPr>
            <a:lvl6pPr marL="2514600" indent="-228600" eaLnBrk="0" fontAlgn="base" hangingPunct="0">
              <a:spcBef>
                <a:spcPts val="1000"/>
              </a:spcBef>
              <a:spcAft>
                <a:spcPct val="0"/>
              </a:spcAft>
              <a:buClr>
                <a:srgbClr val="8AD0D6"/>
              </a:buClr>
              <a:buSzPct val="80000"/>
              <a:buFont typeface="Wingdings 3" panose="05040102010807070707" charset="2"/>
              <a:buChar char=""/>
              <a:defRPr sz="1400">
                <a:solidFill>
                  <a:schemeClr val="tx1"/>
                </a:solidFill>
                <a:latin typeface="Century Gothic" charset="0"/>
                <a:ea typeface="宋体" charset="-122"/>
              </a:defRPr>
            </a:lvl6pPr>
            <a:lvl7pPr marL="2971800" indent="-228600" eaLnBrk="0" fontAlgn="base" hangingPunct="0">
              <a:spcBef>
                <a:spcPts val="1000"/>
              </a:spcBef>
              <a:spcAft>
                <a:spcPct val="0"/>
              </a:spcAft>
              <a:buClr>
                <a:srgbClr val="8AD0D6"/>
              </a:buClr>
              <a:buSzPct val="80000"/>
              <a:buFont typeface="Wingdings 3" panose="05040102010807070707" charset="2"/>
              <a:buChar char=""/>
              <a:defRPr sz="1400">
                <a:solidFill>
                  <a:schemeClr val="tx1"/>
                </a:solidFill>
                <a:latin typeface="Century Gothic" charset="0"/>
                <a:ea typeface="宋体" charset="-122"/>
              </a:defRPr>
            </a:lvl7pPr>
            <a:lvl8pPr marL="3429000" indent="-228600" eaLnBrk="0" fontAlgn="base" hangingPunct="0">
              <a:spcBef>
                <a:spcPts val="1000"/>
              </a:spcBef>
              <a:spcAft>
                <a:spcPct val="0"/>
              </a:spcAft>
              <a:buClr>
                <a:srgbClr val="8AD0D6"/>
              </a:buClr>
              <a:buSzPct val="80000"/>
              <a:buFont typeface="Wingdings 3" panose="05040102010807070707" charset="2"/>
              <a:buChar char=""/>
              <a:defRPr sz="1400">
                <a:solidFill>
                  <a:schemeClr val="tx1"/>
                </a:solidFill>
                <a:latin typeface="Century Gothic" charset="0"/>
                <a:ea typeface="宋体" charset="-122"/>
              </a:defRPr>
            </a:lvl8pPr>
            <a:lvl9pPr marL="3886200" indent="-228600" eaLnBrk="0" fontAlgn="base" hangingPunct="0">
              <a:spcBef>
                <a:spcPts val="1000"/>
              </a:spcBef>
              <a:spcAft>
                <a:spcPct val="0"/>
              </a:spcAft>
              <a:buClr>
                <a:srgbClr val="8AD0D6"/>
              </a:buClr>
              <a:buSzPct val="80000"/>
              <a:buFont typeface="Wingdings 3" panose="05040102010807070707" charset="2"/>
              <a:buChar char=""/>
              <a:defRPr sz="1400">
                <a:solidFill>
                  <a:schemeClr val="tx1"/>
                </a:solidFill>
                <a:latin typeface="Century Gothic" charset="0"/>
                <a:ea typeface="宋体" charset="-122"/>
              </a:defRPr>
            </a:lvl9pPr>
          </a:lstStyle>
          <a:p>
            <a:pPr>
              <a:spcBef>
                <a:spcPct val="0"/>
              </a:spcBef>
              <a:buClrTx/>
              <a:buSzTx/>
              <a:buFontTx/>
              <a:buNone/>
            </a:pPr>
            <a:r>
              <a:rPr lang="zh-CN" altLang="en-US" sz="2800">
                <a:solidFill>
                  <a:srgbClr val="FF0000"/>
                </a:solidFill>
                <a:latin typeface="华文新魏" panose="02010800040101010101" charset="-122"/>
                <a:ea typeface="华文新魏" panose="02010800040101010101" charset="-122"/>
              </a:rPr>
              <a:t>触发</a:t>
            </a:r>
            <a:r>
              <a:rPr lang="en-US" altLang="zh-CN" sz="2800">
                <a:solidFill>
                  <a:srgbClr val="FF0000"/>
                </a:solidFill>
                <a:latin typeface="华文新魏" panose="02010800040101010101" charset="-122"/>
                <a:ea typeface="华文新魏" panose="02010800040101010101" charset="-122"/>
              </a:rPr>
              <a:t>Layout</a:t>
            </a:r>
            <a:endParaRPr lang="zh-CN" altLang="en-US" sz="2800">
              <a:latin typeface="Calibri" charset="0"/>
            </a:endParaRPr>
          </a:p>
        </p:txBody>
      </p:sp>
      <p:graphicFrame>
        <p:nvGraphicFramePr>
          <p:cNvPr id="45061" name="对象 1">
            <a:hlinkClick r:id="" action="ppaction://ole?verb=0"/>
          </p:cNvPr>
          <p:cNvGraphicFramePr>
            <a:graphicFrameLocks noChangeAspect="1"/>
          </p:cNvGraphicFramePr>
          <p:nvPr/>
        </p:nvGraphicFramePr>
        <p:xfrm>
          <a:off x="3336926" y="2565401"/>
          <a:ext cx="6094413" cy="3427413"/>
        </p:xfrm>
        <a:graphic>
          <a:graphicData uri="http://schemas.openxmlformats.org/presentationml/2006/ole">
            <mc:AlternateContent xmlns:mc="http://schemas.openxmlformats.org/markup-compatibility/2006">
              <mc:Choice xmlns:v="urn:schemas-microsoft-com:vml" Requires="v">
                <p:oleObj spid="_x0000_s32934" name="演示文稿" r:id="rId2" imgW="6094730" imgH="3427730" progId="PowerPoint.Show.12">
                  <p:embed/>
                </p:oleObj>
              </mc:Choice>
              <mc:Fallback>
                <p:oleObj name="演示文稿" r:id="rId2" imgW="6094730" imgH="3427730" progId="PowerPoint.Show.12">
                  <p:embed/>
                  <p:pic>
                    <p:nvPicPr>
                      <p:cNvPr id="0" name="图片 3293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36926" y="2565401"/>
                        <a:ext cx="6094413" cy="3427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bg>
      <p:bgPr>
        <a:blipFill>
          <a:blip r:embed="rId1"/>
          <a:tile tx="0" ty="0" sx="100000" sy="100000" flip="none" algn="tl"/>
        </a:blipFill>
        <a:effectLst/>
      </p:bgPr>
    </p:bg>
    <p:spTree>
      <p:nvGrpSpPr>
        <p:cNvPr id="1" name=""/>
        <p:cNvGrpSpPr/>
        <p:nvPr/>
      </p:nvGrpSpPr>
      <p:grpSpPr>
        <a:xfrm>
          <a:off x="0" y="0"/>
          <a:ext cx="0" cy="0"/>
          <a:chOff x="0" y="0"/>
          <a:chExt cx="0" cy="0"/>
        </a:xfrm>
      </p:grpSpPr>
      <p:sp>
        <p:nvSpPr>
          <p:cNvPr id="47106" name="文本框 7"/>
          <p:cNvSpPr txBox="1">
            <a:spLocks noChangeArrowheads="1"/>
          </p:cNvSpPr>
          <p:nvPr/>
        </p:nvSpPr>
        <p:spPr bwMode="auto">
          <a:xfrm>
            <a:off x="2566989" y="2492376"/>
            <a:ext cx="7667625"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rgbClr val="8AD0D6"/>
              </a:buClr>
              <a:buSzPct val="80000"/>
              <a:buFont typeface="Wingdings 3" panose="05040102010807070707" charset="2"/>
              <a:buChar char=""/>
              <a:defRPr sz="2000">
                <a:solidFill>
                  <a:schemeClr val="tx1"/>
                </a:solidFill>
                <a:latin typeface="Century Gothic" charset="0"/>
                <a:ea typeface="宋体" charset="-122"/>
              </a:defRPr>
            </a:lvl1pPr>
            <a:lvl2pPr marL="742950" indent="-285750">
              <a:spcBef>
                <a:spcPts val="1000"/>
              </a:spcBef>
              <a:buClr>
                <a:srgbClr val="8AD0D6"/>
              </a:buClr>
              <a:buSzPct val="80000"/>
              <a:buFont typeface="Wingdings 3" panose="05040102010807070707" charset="2"/>
              <a:buChar char=""/>
              <a:defRPr>
                <a:solidFill>
                  <a:schemeClr val="tx1"/>
                </a:solidFill>
                <a:latin typeface="Century Gothic" charset="0"/>
                <a:ea typeface="宋体" charset="-122"/>
              </a:defRPr>
            </a:lvl2pPr>
            <a:lvl3pPr marL="1143000" indent="-228600">
              <a:spcBef>
                <a:spcPts val="1000"/>
              </a:spcBef>
              <a:buClr>
                <a:srgbClr val="8AD0D6"/>
              </a:buClr>
              <a:buSzPct val="80000"/>
              <a:buFont typeface="Wingdings 3" panose="05040102010807070707" charset="2"/>
              <a:buChar char=""/>
              <a:defRPr sz="1600">
                <a:solidFill>
                  <a:schemeClr val="tx1"/>
                </a:solidFill>
                <a:latin typeface="Century Gothic" charset="0"/>
                <a:ea typeface="宋体" charset="-122"/>
              </a:defRPr>
            </a:lvl3pPr>
            <a:lvl4pPr marL="1600200" indent="-228600">
              <a:spcBef>
                <a:spcPts val="1000"/>
              </a:spcBef>
              <a:buClr>
                <a:srgbClr val="8AD0D6"/>
              </a:buClr>
              <a:buSzPct val="80000"/>
              <a:buFont typeface="Wingdings 3" panose="05040102010807070707" charset="2"/>
              <a:buChar char=""/>
              <a:defRPr sz="1400">
                <a:solidFill>
                  <a:schemeClr val="tx1"/>
                </a:solidFill>
                <a:latin typeface="Century Gothic" charset="0"/>
                <a:ea typeface="宋体" charset="-122"/>
              </a:defRPr>
            </a:lvl4pPr>
            <a:lvl5pPr marL="2057400" indent="-228600">
              <a:spcBef>
                <a:spcPts val="1000"/>
              </a:spcBef>
              <a:buClr>
                <a:srgbClr val="8AD0D6"/>
              </a:buClr>
              <a:buSzPct val="80000"/>
              <a:buFont typeface="Wingdings 3" panose="05040102010807070707" charset="2"/>
              <a:buChar char=""/>
              <a:defRPr sz="1400">
                <a:solidFill>
                  <a:schemeClr val="tx1"/>
                </a:solidFill>
                <a:latin typeface="Century Gothic" charset="0"/>
                <a:ea typeface="宋体" charset="-122"/>
              </a:defRPr>
            </a:lvl5pPr>
            <a:lvl6pPr marL="2514600" indent="-228600" eaLnBrk="0" fontAlgn="base" hangingPunct="0">
              <a:spcBef>
                <a:spcPts val="1000"/>
              </a:spcBef>
              <a:spcAft>
                <a:spcPct val="0"/>
              </a:spcAft>
              <a:buClr>
                <a:srgbClr val="8AD0D6"/>
              </a:buClr>
              <a:buSzPct val="80000"/>
              <a:buFont typeface="Wingdings 3" panose="05040102010807070707" charset="2"/>
              <a:buChar char=""/>
              <a:defRPr sz="1400">
                <a:solidFill>
                  <a:schemeClr val="tx1"/>
                </a:solidFill>
                <a:latin typeface="Century Gothic" charset="0"/>
                <a:ea typeface="宋体" charset="-122"/>
              </a:defRPr>
            </a:lvl6pPr>
            <a:lvl7pPr marL="2971800" indent="-228600" eaLnBrk="0" fontAlgn="base" hangingPunct="0">
              <a:spcBef>
                <a:spcPts val="1000"/>
              </a:spcBef>
              <a:spcAft>
                <a:spcPct val="0"/>
              </a:spcAft>
              <a:buClr>
                <a:srgbClr val="8AD0D6"/>
              </a:buClr>
              <a:buSzPct val="80000"/>
              <a:buFont typeface="Wingdings 3" panose="05040102010807070707" charset="2"/>
              <a:buChar char=""/>
              <a:defRPr sz="1400">
                <a:solidFill>
                  <a:schemeClr val="tx1"/>
                </a:solidFill>
                <a:latin typeface="Century Gothic" charset="0"/>
                <a:ea typeface="宋体" charset="-122"/>
              </a:defRPr>
            </a:lvl7pPr>
            <a:lvl8pPr marL="3429000" indent="-228600" eaLnBrk="0" fontAlgn="base" hangingPunct="0">
              <a:spcBef>
                <a:spcPts val="1000"/>
              </a:spcBef>
              <a:spcAft>
                <a:spcPct val="0"/>
              </a:spcAft>
              <a:buClr>
                <a:srgbClr val="8AD0D6"/>
              </a:buClr>
              <a:buSzPct val="80000"/>
              <a:buFont typeface="Wingdings 3" panose="05040102010807070707" charset="2"/>
              <a:buChar char=""/>
              <a:defRPr sz="1400">
                <a:solidFill>
                  <a:schemeClr val="tx1"/>
                </a:solidFill>
                <a:latin typeface="Century Gothic" charset="0"/>
                <a:ea typeface="宋体" charset="-122"/>
              </a:defRPr>
            </a:lvl8pPr>
            <a:lvl9pPr marL="3886200" indent="-228600" eaLnBrk="0" fontAlgn="base" hangingPunct="0">
              <a:spcBef>
                <a:spcPts val="1000"/>
              </a:spcBef>
              <a:spcAft>
                <a:spcPct val="0"/>
              </a:spcAft>
              <a:buClr>
                <a:srgbClr val="8AD0D6"/>
              </a:buClr>
              <a:buSzPct val="80000"/>
              <a:buFont typeface="Wingdings 3" panose="05040102010807070707" charset="2"/>
              <a:buChar char=""/>
              <a:defRPr sz="1400">
                <a:solidFill>
                  <a:schemeClr val="tx1"/>
                </a:solidFill>
                <a:latin typeface="Century Gothic" charset="0"/>
                <a:ea typeface="宋体" charset="-122"/>
              </a:defRPr>
            </a:lvl9pPr>
          </a:lstStyle>
          <a:p>
            <a:pPr>
              <a:spcBef>
                <a:spcPct val="0"/>
              </a:spcBef>
              <a:buClrTx/>
              <a:buSzTx/>
              <a:buFontTx/>
              <a:buNone/>
            </a:pPr>
            <a:r>
              <a:rPr lang="zh-CN" altLang="en-US" dirty="0">
                <a:latin typeface="华文新魏" panose="02010800040101010101" charset="-122"/>
                <a:ea typeface="华文新魏" panose="02010800040101010101" charset="-122"/>
              </a:rPr>
              <a:t>    当修改</a:t>
            </a:r>
            <a:r>
              <a:rPr lang="en-US" altLang="zh-CN" dirty="0">
                <a:latin typeface="华文新魏" panose="02010800040101010101" charset="-122"/>
                <a:ea typeface="华文新魏" panose="02010800040101010101" charset="-122"/>
              </a:rPr>
              <a:t>border-radius</a:t>
            </a:r>
            <a:r>
              <a:rPr lang="zh-CN" altLang="en-US" dirty="0">
                <a:latin typeface="华文新魏" panose="02010800040101010101" charset="-122"/>
                <a:ea typeface="华文新魏" panose="02010800040101010101" charset="-122"/>
              </a:rPr>
              <a:t>、</a:t>
            </a:r>
            <a:r>
              <a:rPr lang="en-US" altLang="zh-CN" dirty="0">
                <a:latin typeface="华文新魏" panose="02010800040101010101" charset="-122"/>
                <a:ea typeface="华文新魏" panose="02010800040101010101" charset="-122"/>
              </a:rPr>
              <a:t>box-shadow</a:t>
            </a:r>
            <a:r>
              <a:rPr lang="zh-CN" altLang="en-US" dirty="0">
                <a:latin typeface="华文新魏" panose="02010800040101010101" charset="-122"/>
                <a:ea typeface="华文新魏" panose="02010800040101010101" charset="-122"/>
              </a:rPr>
              <a:t>、</a:t>
            </a:r>
            <a:r>
              <a:rPr lang="en-US" altLang="zh-CN" dirty="0">
                <a:latin typeface="华文新魏" panose="02010800040101010101" charset="-122"/>
                <a:ea typeface="华文新魏" panose="02010800040101010101" charset="-122"/>
              </a:rPr>
              <a:t>text-shadow</a:t>
            </a:r>
            <a:r>
              <a:rPr lang="zh-CN" altLang="en-US" dirty="0">
                <a:latin typeface="华文新魏" panose="02010800040101010101" charset="-122"/>
                <a:ea typeface="华文新魏" panose="02010800040101010101" charset="-122"/>
              </a:rPr>
              <a:t>等展现相关属性时，会</a:t>
            </a:r>
            <a:r>
              <a:rPr lang="zh-CN" altLang="en-US" dirty="0" smtClean="0">
                <a:latin typeface="华文新魏" panose="02010800040101010101" charset="-122"/>
                <a:ea typeface="华文新魏" panose="02010800040101010101" charset="-122"/>
              </a:rPr>
              <a:t>触发</a:t>
            </a:r>
            <a:r>
              <a:rPr lang="en-US" altLang="zh-CN" dirty="0" smtClean="0">
                <a:latin typeface="华文新魏" panose="02010800040101010101" charset="-122"/>
                <a:ea typeface="华文新魏" panose="02010800040101010101" charset="-122"/>
              </a:rPr>
              <a:t>Paint</a:t>
            </a:r>
            <a:r>
              <a:rPr lang="zh-CN" altLang="en-US" dirty="0">
                <a:latin typeface="华文新魏" panose="02010800040101010101" charset="-122"/>
                <a:ea typeface="华文新魏" panose="02010800040101010101" charset="-122"/>
              </a:rPr>
              <a:t>操作</a:t>
            </a:r>
            <a:endParaRPr lang="en-US" altLang="zh-CN" dirty="0">
              <a:latin typeface="华文新魏" panose="02010800040101010101" charset="-122"/>
              <a:ea typeface="华文新魏" panose="02010800040101010101" charset="-122"/>
            </a:endParaRPr>
          </a:p>
        </p:txBody>
      </p:sp>
      <p:sp>
        <p:nvSpPr>
          <p:cNvPr id="47107" name="矩形 1"/>
          <p:cNvSpPr>
            <a:spLocks noChangeArrowheads="1"/>
          </p:cNvSpPr>
          <p:nvPr/>
        </p:nvSpPr>
        <p:spPr bwMode="auto">
          <a:xfrm>
            <a:off x="2351089" y="1052514"/>
            <a:ext cx="8066087"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rgbClr val="8AD0D6"/>
              </a:buClr>
              <a:buSzPct val="80000"/>
              <a:buFont typeface="Wingdings 3" panose="05040102010807070707" charset="2"/>
              <a:buChar char=""/>
              <a:defRPr sz="2000">
                <a:solidFill>
                  <a:schemeClr val="tx1"/>
                </a:solidFill>
                <a:latin typeface="Century Gothic" charset="0"/>
                <a:ea typeface="宋体" charset="-122"/>
              </a:defRPr>
            </a:lvl1pPr>
            <a:lvl2pPr marL="742950" indent="-285750">
              <a:spcBef>
                <a:spcPts val="1000"/>
              </a:spcBef>
              <a:buClr>
                <a:srgbClr val="8AD0D6"/>
              </a:buClr>
              <a:buSzPct val="80000"/>
              <a:buFont typeface="Wingdings 3" panose="05040102010807070707" charset="2"/>
              <a:buChar char=""/>
              <a:defRPr>
                <a:solidFill>
                  <a:schemeClr val="tx1"/>
                </a:solidFill>
                <a:latin typeface="Century Gothic" charset="0"/>
                <a:ea typeface="宋体" charset="-122"/>
              </a:defRPr>
            </a:lvl2pPr>
            <a:lvl3pPr marL="1143000" indent="-228600">
              <a:spcBef>
                <a:spcPts val="1000"/>
              </a:spcBef>
              <a:buClr>
                <a:srgbClr val="8AD0D6"/>
              </a:buClr>
              <a:buSzPct val="80000"/>
              <a:buFont typeface="Wingdings 3" panose="05040102010807070707" charset="2"/>
              <a:buChar char=""/>
              <a:defRPr sz="1600">
                <a:solidFill>
                  <a:schemeClr val="tx1"/>
                </a:solidFill>
                <a:latin typeface="Century Gothic" charset="0"/>
                <a:ea typeface="宋体" charset="-122"/>
              </a:defRPr>
            </a:lvl3pPr>
            <a:lvl4pPr marL="1600200" indent="-228600">
              <a:spcBef>
                <a:spcPts val="1000"/>
              </a:spcBef>
              <a:buClr>
                <a:srgbClr val="8AD0D6"/>
              </a:buClr>
              <a:buSzPct val="80000"/>
              <a:buFont typeface="Wingdings 3" panose="05040102010807070707" charset="2"/>
              <a:buChar char=""/>
              <a:defRPr sz="1400">
                <a:solidFill>
                  <a:schemeClr val="tx1"/>
                </a:solidFill>
                <a:latin typeface="Century Gothic" charset="0"/>
                <a:ea typeface="宋体" charset="-122"/>
              </a:defRPr>
            </a:lvl4pPr>
            <a:lvl5pPr marL="2057400" indent="-228600">
              <a:spcBef>
                <a:spcPts val="1000"/>
              </a:spcBef>
              <a:buClr>
                <a:srgbClr val="8AD0D6"/>
              </a:buClr>
              <a:buSzPct val="80000"/>
              <a:buFont typeface="Wingdings 3" panose="05040102010807070707" charset="2"/>
              <a:buChar char=""/>
              <a:defRPr sz="1400">
                <a:solidFill>
                  <a:schemeClr val="tx1"/>
                </a:solidFill>
                <a:latin typeface="Century Gothic" charset="0"/>
                <a:ea typeface="宋体" charset="-122"/>
              </a:defRPr>
            </a:lvl5pPr>
            <a:lvl6pPr marL="2514600" indent="-228600" eaLnBrk="0" fontAlgn="base" hangingPunct="0">
              <a:spcBef>
                <a:spcPts val="1000"/>
              </a:spcBef>
              <a:spcAft>
                <a:spcPct val="0"/>
              </a:spcAft>
              <a:buClr>
                <a:srgbClr val="8AD0D6"/>
              </a:buClr>
              <a:buSzPct val="80000"/>
              <a:buFont typeface="Wingdings 3" panose="05040102010807070707" charset="2"/>
              <a:buChar char=""/>
              <a:defRPr sz="1400">
                <a:solidFill>
                  <a:schemeClr val="tx1"/>
                </a:solidFill>
                <a:latin typeface="Century Gothic" charset="0"/>
                <a:ea typeface="宋体" charset="-122"/>
              </a:defRPr>
            </a:lvl6pPr>
            <a:lvl7pPr marL="2971800" indent="-228600" eaLnBrk="0" fontAlgn="base" hangingPunct="0">
              <a:spcBef>
                <a:spcPts val="1000"/>
              </a:spcBef>
              <a:spcAft>
                <a:spcPct val="0"/>
              </a:spcAft>
              <a:buClr>
                <a:srgbClr val="8AD0D6"/>
              </a:buClr>
              <a:buSzPct val="80000"/>
              <a:buFont typeface="Wingdings 3" panose="05040102010807070707" charset="2"/>
              <a:buChar char=""/>
              <a:defRPr sz="1400">
                <a:solidFill>
                  <a:schemeClr val="tx1"/>
                </a:solidFill>
                <a:latin typeface="Century Gothic" charset="0"/>
                <a:ea typeface="宋体" charset="-122"/>
              </a:defRPr>
            </a:lvl7pPr>
            <a:lvl8pPr marL="3429000" indent="-228600" eaLnBrk="0" fontAlgn="base" hangingPunct="0">
              <a:spcBef>
                <a:spcPts val="1000"/>
              </a:spcBef>
              <a:spcAft>
                <a:spcPct val="0"/>
              </a:spcAft>
              <a:buClr>
                <a:srgbClr val="8AD0D6"/>
              </a:buClr>
              <a:buSzPct val="80000"/>
              <a:buFont typeface="Wingdings 3" panose="05040102010807070707" charset="2"/>
              <a:buChar char=""/>
              <a:defRPr sz="1400">
                <a:solidFill>
                  <a:schemeClr val="tx1"/>
                </a:solidFill>
                <a:latin typeface="Century Gothic" charset="0"/>
                <a:ea typeface="宋体" charset="-122"/>
              </a:defRPr>
            </a:lvl8pPr>
            <a:lvl9pPr marL="3886200" indent="-228600" eaLnBrk="0" fontAlgn="base" hangingPunct="0">
              <a:spcBef>
                <a:spcPts val="1000"/>
              </a:spcBef>
              <a:spcAft>
                <a:spcPct val="0"/>
              </a:spcAft>
              <a:buClr>
                <a:srgbClr val="8AD0D6"/>
              </a:buClr>
              <a:buSzPct val="80000"/>
              <a:buFont typeface="Wingdings 3" panose="05040102010807070707" charset="2"/>
              <a:buChar char=""/>
              <a:defRPr sz="1400">
                <a:solidFill>
                  <a:schemeClr val="tx1"/>
                </a:solidFill>
                <a:latin typeface="Century Gothic" charset="0"/>
                <a:ea typeface="宋体" charset="-122"/>
              </a:defRPr>
            </a:lvl9pPr>
          </a:lstStyle>
          <a:p>
            <a:pPr>
              <a:spcBef>
                <a:spcPct val="0"/>
              </a:spcBef>
              <a:buClrTx/>
              <a:buSzTx/>
              <a:buFontTx/>
              <a:buNone/>
            </a:pPr>
            <a:endParaRPr lang="en-US" altLang="zh-CN" sz="1800">
              <a:solidFill>
                <a:srgbClr val="000000"/>
              </a:solidFill>
              <a:latin typeface="Lantinghei SC" charset="-122"/>
            </a:endParaRPr>
          </a:p>
          <a:p>
            <a:pPr>
              <a:spcBef>
                <a:spcPct val="0"/>
              </a:spcBef>
              <a:buClrTx/>
              <a:buSzTx/>
              <a:buFontTx/>
              <a:buNone/>
            </a:pPr>
            <a:endParaRPr lang="en-US" altLang="zh-CN" sz="1800">
              <a:solidFill>
                <a:srgbClr val="000000"/>
              </a:solidFill>
              <a:latin typeface="Lantinghei SC" charset="-122"/>
            </a:endParaRPr>
          </a:p>
          <a:p>
            <a:pPr>
              <a:spcBef>
                <a:spcPct val="0"/>
              </a:spcBef>
              <a:buClrTx/>
              <a:buSzTx/>
              <a:buFontTx/>
              <a:buNone/>
            </a:pPr>
            <a:endParaRPr lang="zh-CN" altLang="en-US" sz="1800">
              <a:solidFill>
                <a:srgbClr val="000000"/>
              </a:solidFill>
              <a:latin typeface="Lantinghei SC" charset="-122"/>
            </a:endParaRPr>
          </a:p>
        </p:txBody>
      </p:sp>
      <p:sp>
        <p:nvSpPr>
          <p:cNvPr id="47108" name="矩形 3"/>
          <p:cNvSpPr>
            <a:spLocks noChangeArrowheads="1"/>
          </p:cNvSpPr>
          <p:nvPr/>
        </p:nvSpPr>
        <p:spPr bwMode="auto">
          <a:xfrm>
            <a:off x="4872038" y="1341439"/>
            <a:ext cx="16875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rgbClr val="8AD0D6"/>
              </a:buClr>
              <a:buSzPct val="80000"/>
              <a:buFont typeface="Wingdings 3" panose="05040102010807070707" charset="2"/>
              <a:buChar char=""/>
              <a:defRPr sz="2000">
                <a:solidFill>
                  <a:schemeClr val="tx1"/>
                </a:solidFill>
                <a:latin typeface="Century Gothic" charset="0"/>
                <a:ea typeface="宋体" charset="-122"/>
              </a:defRPr>
            </a:lvl1pPr>
            <a:lvl2pPr marL="742950" indent="-285750">
              <a:spcBef>
                <a:spcPts val="1000"/>
              </a:spcBef>
              <a:buClr>
                <a:srgbClr val="8AD0D6"/>
              </a:buClr>
              <a:buSzPct val="80000"/>
              <a:buFont typeface="Wingdings 3" panose="05040102010807070707" charset="2"/>
              <a:buChar char=""/>
              <a:defRPr>
                <a:solidFill>
                  <a:schemeClr val="tx1"/>
                </a:solidFill>
                <a:latin typeface="Century Gothic" charset="0"/>
                <a:ea typeface="宋体" charset="-122"/>
              </a:defRPr>
            </a:lvl2pPr>
            <a:lvl3pPr marL="1143000" indent="-228600">
              <a:spcBef>
                <a:spcPts val="1000"/>
              </a:spcBef>
              <a:buClr>
                <a:srgbClr val="8AD0D6"/>
              </a:buClr>
              <a:buSzPct val="80000"/>
              <a:buFont typeface="Wingdings 3" panose="05040102010807070707" charset="2"/>
              <a:buChar char=""/>
              <a:defRPr sz="1600">
                <a:solidFill>
                  <a:schemeClr val="tx1"/>
                </a:solidFill>
                <a:latin typeface="Century Gothic" charset="0"/>
                <a:ea typeface="宋体" charset="-122"/>
              </a:defRPr>
            </a:lvl3pPr>
            <a:lvl4pPr marL="1600200" indent="-228600">
              <a:spcBef>
                <a:spcPts val="1000"/>
              </a:spcBef>
              <a:buClr>
                <a:srgbClr val="8AD0D6"/>
              </a:buClr>
              <a:buSzPct val="80000"/>
              <a:buFont typeface="Wingdings 3" panose="05040102010807070707" charset="2"/>
              <a:buChar char=""/>
              <a:defRPr sz="1400">
                <a:solidFill>
                  <a:schemeClr val="tx1"/>
                </a:solidFill>
                <a:latin typeface="Century Gothic" charset="0"/>
                <a:ea typeface="宋体" charset="-122"/>
              </a:defRPr>
            </a:lvl4pPr>
            <a:lvl5pPr marL="2057400" indent="-228600">
              <a:spcBef>
                <a:spcPts val="1000"/>
              </a:spcBef>
              <a:buClr>
                <a:srgbClr val="8AD0D6"/>
              </a:buClr>
              <a:buSzPct val="80000"/>
              <a:buFont typeface="Wingdings 3" panose="05040102010807070707" charset="2"/>
              <a:buChar char=""/>
              <a:defRPr sz="1400">
                <a:solidFill>
                  <a:schemeClr val="tx1"/>
                </a:solidFill>
                <a:latin typeface="Century Gothic" charset="0"/>
                <a:ea typeface="宋体" charset="-122"/>
              </a:defRPr>
            </a:lvl5pPr>
            <a:lvl6pPr marL="2514600" indent="-228600" eaLnBrk="0" fontAlgn="base" hangingPunct="0">
              <a:spcBef>
                <a:spcPts val="1000"/>
              </a:spcBef>
              <a:spcAft>
                <a:spcPct val="0"/>
              </a:spcAft>
              <a:buClr>
                <a:srgbClr val="8AD0D6"/>
              </a:buClr>
              <a:buSzPct val="80000"/>
              <a:buFont typeface="Wingdings 3" panose="05040102010807070707" charset="2"/>
              <a:buChar char=""/>
              <a:defRPr sz="1400">
                <a:solidFill>
                  <a:schemeClr val="tx1"/>
                </a:solidFill>
                <a:latin typeface="Century Gothic" charset="0"/>
                <a:ea typeface="宋体" charset="-122"/>
              </a:defRPr>
            </a:lvl6pPr>
            <a:lvl7pPr marL="2971800" indent="-228600" eaLnBrk="0" fontAlgn="base" hangingPunct="0">
              <a:spcBef>
                <a:spcPts val="1000"/>
              </a:spcBef>
              <a:spcAft>
                <a:spcPct val="0"/>
              </a:spcAft>
              <a:buClr>
                <a:srgbClr val="8AD0D6"/>
              </a:buClr>
              <a:buSzPct val="80000"/>
              <a:buFont typeface="Wingdings 3" panose="05040102010807070707" charset="2"/>
              <a:buChar char=""/>
              <a:defRPr sz="1400">
                <a:solidFill>
                  <a:schemeClr val="tx1"/>
                </a:solidFill>
                <a:latin typeface="Century Gothic" charset="0"/>
                <a:ea typeface="宋体" charset="-122"/>
              </a:defRPr>
            </a:lvl7pPr>
            <a:lvl8pPr marL="3429000" indent="-228600" eaLnBrk="0" fontAlgn="base" hangingPunct="0">
              <a:spcBef>
                <a:spcPts val="1000"/>
              </a:spcBef>
              <a:spcAft>
                <a:spcPct val="0"/>
              </a:spcAft>
              <a:buClr>
                <a:srgbClr val="8AD0D6"/>
              </a:buClr>
              <a:buSzPct val="80000"/>
              <a:buFont typeface="Wingdings 3" panose="05040102010807070707" charset="2"/>
              <a:buChar char=""/>
              <a:defRPr sz="1400">
                <a:solidFill>
                  <a:schemeClr val="tx1"/>
                </a:solidFill>
                <a:latin typeface="Century Gothic" charset="0"/>
                <a:ea typeface="宋体" charset="-122"/>
              </a:defRPr>
            </a:lvl8pPr>
            <a:lvl9pPr marL="3886200" indent="-228600" eaLnBrk="0" fontAlgn="base" hangingPunct="0">
              <a:spcBef>
                <a:spcPts val="1000"/>
              </a:spcBef>
              <a:spcAft>
                <a:spcPct val="0"/>
              </a:spcAft>
              <a:buClr>
                <a:srgbClr val="8AD0D6"/>
              </a:buClr>
              <a:buSzPct val="80000"/>
              <a:buFont typeface="Wingdings 3" panose="05040102010807070707" charset="2"/>
              <a:buChar char=""/>
              <a:defRPr sz="1400">
                <a:solidFill>
                  <a:schemeClr val="tx1"/>
                </a:solidFill>
                <a:latin typeface="Century Gothic" charset="0"/>
                <a:ea typeface="宋体" charset="-122"/>
              </a:defRPr>
            </a:lvl9pPr>
          </a:lstStyle>
          <a:p>
            <a:pPr>
              <a:spcBef>
                <a:spcPct val="0"/>
              </a:spcBef>
              <a:buClrTx/>
              <a:buSzTx/>
              <a:buFontTx/>
              <a:buNone/>
            </a:pPr>
            <a:r>
              <a:rPr lang="zh-CN" altLang="en-US" sz="2800">
                <a:solidFill>
                  <a:srgbClr val="FF0000"/>
                </a:solidFill>
                <a:latin typeface="华文新魏" panose="02010800040101010101" charset="-122"/>
                <a:ea typeface="华文新魏" panose="02010800040101010101" charset="-122"/>
              </a:rPr>
              <a:t>触发</a:t>
            </a:r>
            <a:r>
              <a:rPr lang="en-US" altLang="zh-CN" sz="2800">
                <a:solidFill>
                  <a:srgbClr val="FF0000"/>
                </a:solidFill>
                <a:latin typeface="华文新魏" panose="02010800040101010101" charset="-122"/>
                <a:ea typeface="华文新魏" panose="02010800040101010101" charset="-122"/>
              </a:rPr>
              <a:t>Paint</a:t>
            </a:r>
            <a:endParaRPr lang="zh-CN" altLang="en-US" sz="2800">
              <a:latin typeface="Calibri" charset="0"/>
            </a:endParaRPr>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bg>
      <p:bgPr>
        <a:blipFill>
          <a:blip r:embed="rId1"/>
          <a:tile tx="0" ty="0" sx="100000" sy="100000" flip="none" algn="tl"/>
        </a:blipFill>
        <a:effectLst/>
      </p:bgPr>
    </p:bg>
    <p:spTree>
      <p:nvGrpSpPr>
        <p:cNvPr id="1" name=""/>
        <p:cNvGrpSpPr/>
        <p:nvPr/>
      </p:nvGrpSpPr>
      <p:grpSpPr>
        <a:xfrm>
          <a:off x="0" y="0"/>
          <a:ext cx="0" cy="0"/>
          <a:chOff x="0" y="0"/>
          <a:chExt cx="0" cy="0"/>
        </a:xfrm>
      </p:grpSpPr>
      <p:sp>
        <p:nvSpPr>
          <p:cNvPr id="48130" name="文本框 7"/>
          <p:cNvSpPr txBox="1">
            <a:spLocks noChangeArrowheads="1"/>
          </p:cNvSpPr>
          <p:nvPr/>
        </p:nvSpPr>
        <p:spPr bwMode="auto">
          <a:xfrm>
            <a:off x="7533324" y="5777726"/>
            <a:ext cx="145065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1000"/>
              </a:spcBef>
              <a:buClr>
                <a:srgbClr val="8AD0D6"/>
              </a:buClr>
              <a:buSzPct val="80000"/>
              <a:buFont typeface="Wingdings 3" panose="05040102010807070707" charset="2"/>
              <a:buChar char=""/>
              <a:defRPr sz="2000">
                <a:solidFill>
                  <a:schemeClr val="tx1"/>
                </a:solidFill>
                <a:latin typeface="Century Gothic" charset="0"/>
                <a:ea typeface="宋体" charset="-122"/>
              </a:defRPr>
            </a:lvl1pPr>
            <a:lvl2pPr marL="742950" indent="-285750">
              <a:spcBef>
                <a:spcPts val="1000"/>
              </a:spcBef>
              <a:buClr>
                <a:srgbClr val="8AD0D6"/>
              </a:buClr>
              <a:buSzPct val="80000"/>
              <a:buFont typeface="Wingdings 3" panose="05040102010807070707" charset="2"/>
              <a:buChar char=""/>
              <a:defRPr>
                <a:solidFill>
                  <a:schemeClr val="tx1"/>
                </a:solidFill>
                <a:latin typeface="Century Gothic" charset="0"/>
                <a:ea typeface="宋体" charset="-122"/>
              </a:defRPr>
            </a:lvl2pPr>
            <a:lvl3pPr marL="1143000" indent="-228600">
              <a:spcBef>
                <a:spcPts val="1000"/>
              </a:spcBef>
              <a:buClr>
                <a:srgbClr val="8AD0D6"/>
              </a:buClr>
              <a:buSzPct val="80000"/>
              <a:buFont typeface="Wingdings 3" panose="05040102010807070707" charset="2"/>
              <a:buChar char=""/>
              <a:defRPr sz="1600">
                <a:solidFill>
                  <a:schemeClr val="tx1"/>
                </a:solidFill>
                <a:latin typeface="Century Gothic" charset="0"/>
                <a:ea typeface="宋体" charset="-122"/>
              </a:defRPr>
            </a:lvl3pPr>
            <a:lvl4pPr marL="1600200" indent="-228600">
              <a:spcBef>
                <a:spcPts val="1000"/>
              </a:spcBef>
              <a:buClr>
                <a:srgbClr val="8AD0D6"/>
              </a:buClr>
              <a:buSzPct val="80000"/>
              <a:buFont typeface="Wingdings 3" panose="05040102010807070707" charset="2"/>
              <a:buChar char=""/>
              <a:defRPr sz="1400">
                <a:solidFill>
                  <a:schemeClr val="tx1"/>
                </a:solidFill>
                <a:latin typeface="Century Gothic" charset="0"/>
                <a:ea typeface="宋体" charset="-122"/>
              </a:defRPr>
            </a:lvl4pPr>
            <a:lvl5pPr marL="2057400" indent="-228600">
              <a:spcBef>
                <a:spcPts val="1000"/>
              </a:spcBef>
              <a:buClr>
                <a:srgbClr val="8AD0D6"/>
              </a:buClr>
              <a:buSzPct val="80000"/>
              <a:buFont typeface="Wingdings 3" panose="05040102010807070707" charset="2"/>
              <a:buChar char=""/>
              <a:defRPr sz="1400">
                <a:solidFill>
                  <a:schemeClr val="tx1"/>
                </a:solidFill>
                <a:latin typeface="Century Gothic" charset="0"/>
                <a:ea typeface="宋体" charset="-122"/>
              </a:defRPr>
            </a:lvl5pPr>
            <a:lvl6pPr marL="2514600" indent="-228600" eaLnBrk="0" fontAlgn="base" hangingPunct="0">
              <a:spcBef>
                <a:spcPts val="1000"/>
              </a:spcBef>
              <a:spcAft>
                <a:spcPct val="0"/>
              </a:spcAft>
              <a:buClr>
                <a:srgbClr val="8AD0D6"/>
              </a:buClr>
              <a:buSzPct val="80000"/>
              <a:buFont typeface="Wingdings 3" panose="05040102010807070707" charset="2"/>
              <a:buChar char=""/>
              <a:defRPr sz="1400">
                <a:solidFill>
                  <a:schemeClr val="tx1"/>
                </a:solidFill>
                <a:latin typeface="Century Gothic" charset="0"/>
                <a:ea typeface="宋体" charset="-122"/>
              </a:defRPr>
            </a:lvl6pPr>
            <a:lvl7pPr marL="2971800" indent="-228600" eaLnBrk="0" fontAlgn="base" hangingPunct="0">
              <a:spcBef>
                <a:spcPts val="1000"/>
              </a:spcBef>
              <a:spcAft>
                <a:spcPct val="0"/>
              </a:spcAft>
              <a:buClr>
                <a:srgbClr val="8AD0D6"/>
              </a:buClr>
              <a:buSzPct val="80000"/>
              <a:buFont typeface="Wingdings 3" panose="05040102010807070707" charset="2"/>
              <a:buChar char=""/>
              <a:defRPr sz="1400">
                <a:solidFill>
                  <a:schemeClr val="tx1"/>
                </a:solidFill>
                <a:latin typeface="Century Gothic" charset="0"/>
                <a:ea typeface="宋体" charset="-122"/>
              </a:defRPr>
            </a:lvl7pPr>
            <a:lvl8pPr marL="3429000" indent="-228600" eaLnBrk="0" fontAlgn="base" hangingPunct="0">
              <a:spcBef>
                <a:spcPts val="1000"/>
              </a:spcBef>
              <a:spcAft>
                <a:spcPct val="0"/>
              </a:spcAft>
              <a:buClr>
                <a:srgbClr val="8AD0D6"/>
              </a:buClr>
              <a:buSzPct val="80000"/>
              <a:buFont typeface="Wingdings 3" panose="05040102010807070707" charset="2"/>
              <a:buChar char=""/>
              <a:defRPr sz="1400">
                <a:solidFill>
                  <a:schemeClr val="tx1"/>
                </a:solidFill>
                <a:latin typeface="Century Gothic" charset="0"/>
                <a:ea typeface="宋体" charset="-122"/>
              </a:defRPr>
            </a:lvl8pPr>
            <a:lvl9pPr marL="3886200" indent="-228600" eaLnBrk="0" fontAlgn="base" hangingPunct="0">
              <a:spcBef>
                <a:spcPts val="1000"/>
              </a:spcBef>
              <a:spcAft>
                <a:spcPct val="0"/>
              </a:spcAft>
              <a:buClr>
                <a:srgbClr val="8AD0D6"/>
              </a:buClr>
              <a:buSzPct val="80000"/>
              <a:buFont typeface="Wingdings 3" panose="05040102010807070707" charset="2"/>
              <a:buChar char=""/>
              <a:defRPr sz="1400">
                <a:solidFill>
                  <a:schemeClr val="tx1"/>
                </a:solidFill>
                <a:latin typeface="Century Gothic" charset="0"/>
                <a:ea typeface="宋体" charset="-122"/>
              </a:defRPr>
            </a:lvl9pPr>
          </a:lstStyle>
          <a:p>
            <a:pPr>
              <a:spcBef>
                <a:spcPct val="0"/>
              </a:spcBef>
              <a:buClrTx/>
              <a:buSzTx/>
              <a:buFontTx/>
              <a:buNone/>
            </a:pPr>
            <a:r>
              <a:rPr lang="zh-CN" altLang="en-US" sz="1200" dirty="0" smtClean="0">
                <a:latin typeface="华文新魏" panose="02010800040101010101" charset="-122"/>
                <a:ea typeface="华文新魏" panose="02010800040101010101" charset="-122"/>
              </a:rPr>
              <a:t>触发</a:t>
            </a:r>
            <a:r>
              <a:rPr lang="en-US" altLang="zh-CN" sz="1200" dirty="0" smtClean="0">
                <a:latin typeface="华文新魏" panose="02010800040101010101" charset="-122"/>
                <a:ea typeface="华文新魏" panose="02010800040101010101" charset="-122"/>
              </a:rPr>
              <a:t>Paint</a:t>
            </a:r>
            <a:r>
              <a:rPr lang="zh-CN" altLang="en-US" sz="1200" dirty="0" smtClean="0">
                <a:latin typeface="华文新魏" panose="02010800040101010101" charset="-122"/>
                <a:ea typeface="华文新魏" panose="02010800040101010101" charset="-122"/>
              </a:rPr>
              <a:t>文件夹</a:t>
            </a:r>
            <a:endParaRPr lang="en-US" altLang="zh-CN" sz="1200" dirty="0">
              <a:latin typeface="华文新魏" panose="02010800040101010101" charset="-122"/>
              <a:ea typeface="华文新魏" panose="02010800040101010101" charset="-122"/>
            </a:endParaRPr>
          </a:p>
        </p:txBody>
      </p:sp>
      <p:sp>
        <p:nvSpPr>
          <p:cNvPr id="48131" name="矩形 1"/>
          <p:cNvSpPr>
            <a:spLocks noChangeArrowheads="1"/>
          </p:cNvSpPr>
          <p:nvPr/>
        </p:nvSpPr>
        <p:spPr bwMode="auto">
          <a:xfrm>
            <a:off x="2351089" y="1052514"/>
            <a:ext cx="8066087"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rgbClr val="8AD0D6"/>
              </a:buClr>
              <a:buSzPct val="80000"/>
              <a:buFont typeface="Wingdings 3" panose="05040102010807070707" charset="2"/>
              <a:buChar char=""/>
              <a:defRPr sz="2000">
                <a:solidFill>
                  <a:schemeClr val="tx1"/>
                </a:solidFill>
                <a:latin typeface="Century Gothic" charset="0"/>
                <a:ea typeface="宋体" charset="-122"/>
              </a:defRPr>
            </a:lvl1pPr>
            <a:lvl2pPr marL="742950" indent="-285750">
              <a:spcBef>
                <a:spcPts val="1000"/>
              </a:spcBef>
              <a:buClr>
                <a:srgbClr val="8AD0D6"/>
              </a:buClr>
              <a:buSzPct val="80000"/>
              <a:buFont typeface="Wingdings 3" panose="05040102010807070707" charset="2"/>
              <a:buChar char=""/>
              <a:defRPr>
                <a:solidFill>
                  <a:schemeClr val="tx1"/>
                </a:solidFill>
                <a:latin typeface="Century Gothic" charset="0"/>
                <a:ea typeface="宋体" charset="-122"/>
              </a:defRPr>
            </a:lvl2pPr>
            <a:lvl3pPr marL="1143000" indent="-228600">
              <a:spcBef>
                <a:spcPts val="1000"/>
              </a:spcBef>
              <a:buClr>
                <a:srgbClr val="8AD0D6"/>
              </a:buClr>
              <a:buSzPct val="80000"/>
              <a:buFont typeface="Wingdings 3" panose="05040102010807070707" charset="2"/>
              <a:buChar char=""/>
              <a:defRPr sz="1600">
                <a:solidFill>
                  <a:schemeClr val="tx1"/>
                </a:solidFill>
                <a:latin typeface="Century Gothic" charset="0"/>
                <a:ea typeface="宋体" charset="-122"/>
              </a:defRPr>
            </a:lvl3pPr>
            <a:lvl4pPr marL="1600200" indent="-228600">
              <a:spcBef>
                <a:spcPts val="1000"/>
              </a:spcBef>
              <a:buClr>
                <a:srgbClr val="8AD0D6"/>
              </a:buClr>
              <a:buSzPct val="80000"/>
              <a:buFont typeface="Wingdings 3" panose="05040102010807070707" charset="2"/>
              <a:buChar char=""/>
              <a:defRPr sz="1400">
                <a:solidFill>
                  <a:schemeClr val="tx1"/>
                </a:solidFill>
                <a:latin typeface="Century Gothic" charset="0"/>
                <a:ea typeface="宋体" charset="-122"/>
              </a:defRPr>
            </a:lvl4pPr>
            <a:lvl5pPr marL="2057400" indent="-228600">
              <a:spcBef>
                <a:spcPts val="1000"/>
              </a:spcBef>
              <a:buClr>
                <a:srgbClr val="8AD0D6"/>
              </a:buClr>
              <a:buSzPct val="80000"/>
              <a:buFont typeface="Wingdings 3" panose="05040102010807070707" charset="2"/>
              <a:buChar char=""/>
              <a:defRPr sz="1400">
                <a:solidFill>
                  <a:schemeClr val="tx1"/>
                </a:solidFill>
                <a:latin typeface="Century Gothic" charset="0"/>
                <a:ea typeface="宋体" charset="-122"/>
              </a:defRPr>
            </a:lvl5pPr>
            <a:lvl6pPr marL="2514600" indent="-228600" eaLnBrk="0" fontAlgn="base" hangingPunct="0">
              <a:spcBef>
                <a:spcPts val="1000"/>
              </a:spcBef>
              <a:spcAft>
                <a:spcPct val="0"/>
              </a:spcAft>
              <a:buClr>
                <a:srgbClr val="8AD0D6"/>
              </a:buClr>
              <a:buSzPct val="80000"/>
              <a:buFont typeface="Wingdings 3" panose="05040102010807070707" charset="2"/>
              <a:buChar char=""/>
              <a:defRPr sz="1400">
                <a:solidFill>
                  <a:schemeClr val="tx1"/>
                </a:solidFill>
                <a:latin typeface="Century Gothic" charset="0"/>
                <a:ea typeface="宋体" charset="-122"/>
              </a:defRPr>
            </a:lvl6pPr>
            <a:lvl7pPr marL="2971800" indent="-228600" eaLnBrk="0" fontAlgn="base" hangingPunct="0">
              <a:spcBef>
                <a:spcPts val="1000"/>
              </a:spcBef>
              <a:spcAft>
                <a:spcPct val="0"/>
              </a:spcAft>
              <a:buClr>
                <a:srgbClr val="8AD0D6"/>
              </a:buClr>
              <a:buSzPct val="80000"/>
              <a:buFont typeface="Wingdings 3" panose="05040102010807070707" charset="2"/>
              <a:buChar char=""/>
              <a:defRPr sz="1400">
                <a:solidFill>
                  <a:schemeClr val="tx1"/>
                </a:solidFill>
                <a:latin typeface="Century Gothic" charset="0"/>
                <a:ea typeface="宋体" charset="-122"/>
              </a:defRPr>
            </a:lvl7pPr>
            <a:lvl8pPr marL="3429000" indent="-228600" eaLnBrk="0" fontAlgn="base" hangingPunct="0">
              <a:spcBef>
                <a:spcPts val="1000"/>
              </a:spcBef>
              <a:spcAft>
                <a:spcPct val="0"/>
              </a:spcAft>
              <a:buClr>
                <a:srgbClr val="8AD0D6"/>
              </a:buClr>
              <a:buSzPct val="80000"/>
              <a:buFont typeface="Wingdings 3" panose="05040102010807070707" charset="2"/>
              <a:buChar char=""/>
              <a:defRPr sz="1400">
                <a:solidFill>
                  <a:schemeClr val="tx1"/>
                </a:solidFill>
                <a:latin typeface="Century Gothic" charset="0"/>
                <a:ea typeface="宋体" charset="-122"/>
              </a:defRPr>
            </a:lvl8pPr>
            <a:lvl9pPr marL="3886200" indent="-228600" eaLnBrk="0" fontAlgn="base" hangingPunct="0">
              <a:spcBef>
                <a:spcPts val="1000"/>
              </a:spcBef>
              <a:spcAft>
                <a:spcPct val="0"/>
              </a:spcAft>
              <a:buClr>
                <a:srgbClr val="8AD0D6"/>
              </a:buClr>
              <a:buSzPct val="80000"/>
              <a:buFont typeface="Wingdings 3" panose="05040102010807070707" charset="2"/>
              <a:buChar char=""/>
              <a:defRPr sz="1400">
                <a:solidFill>
                  <a:schemeClr val="tx1"/>
                </a:solidFill>
                <a:latin typeface="Century Gothic" charset="0"/>
                <a:ea typeface="宋体" charset="-122"/>
              </a:defRPr>
            </a:lvl9pPr>
          </a:lstStyle>
          <a:p>
            <a:pPr>
              <a:spcBef>
                <a:spcPct val="0"/>
              </a:spcBef>
              <a:buClrTx/>
              <a:buSzTx/>
              <a:buFontTx/>
              <a:buNone/>
            </a:pPr>
            <a:endParaRPr lang="en-US" altLang="zh-CN" sz="1800">
              <a:solidFill>
                <a:srgbClr val="000000"/>
              </a:solidFill>
              <a:latin typeface="Lantinghei SC" charset="-122"/>
            </a:endParaRPr>
          </a:p>
          <a:p>
            <a:pPr>
              <a:spcBef>
                <a:spcPct val="0"/>
              </a:spcBef>
              <a:buClrTx/>
              <a:buSzTx/>
              <a:buFontTx/>
              <a:buNone/>
            </a:pPr>
            <a:endParaRPr lang="en-US" altLang="zh-CN" sz="1800">
              <a:solidFill>
                <a:srgbClr val="000000"/>
              </a:solidFill>
              <a:latin typeface="Lantinghei SC" charset="-122"/>
            </a:endParaRPr>
          </a:p>
          <a:p>
            <a:pPr>
              <a:spcBef>
                <a:spcPct val="0"/>
              </a:spcBef>
              <a:buClrTx/>
              <a:buSzTx/>
              <a:buFontTx/>
              <a:buNone/>
            </a:pPr>
            <a:endParaRPr lang="zh-CN" altLang="en-US" sz="1800">
              <a:solidFill>
                <a:srgbClr val="000000"/>
              </a:solidFill>
              <a:latin typeface="Lantinghei SC" charset="-122"/>
            </a:endParaRPr>
          </a:p>
        </p:txBody>
      </p:sp>
      <p:sp>
        <p:nvSpPr>
          <p:cNvPr id="48132" name="矩形 3"/>
          <p:cNvSpPr>
            <a:spLocks noChangeArrowheads="1"/>
          </p:cNvSpPr>
          <p:nvPr/>
        </p:nvSpPr>
        <p:spPr bwMode="auto">
          <a:xfrm>
            <a:off x="4943476" y="790576"/>
            <a:ext cx="168751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rgbClr val="8AD0D6"/>
              </a:buClr>
              <a:buSzPct val="80000"/>
              <a:buFont typeface="Wingdings 3" panose="05040102010807070707" charset="2"/>
              <a:buChar char=""/>
              <a:defRPr sz="2000">
                <a:solidFill>
                  <a:schemeClr val="tx1"/>
                </a:solidFill>
                <a:latin typeface="Century Gothic" charset="0"/>
                <a:ea typeface="宋体" charset="-122"/>
              </a:defRPr>
            </a:lvl1pPr>
            <a:lvl2pPr marL="742950" indent="-285750">
              <a:spcBef>
                <a:spcPts val="1000"/>
              </a:spcBef>
              <a:buClr>
                <a:srgbClr val="8AD0D6"/>
              </a:buClr>
              <a:buSzPct val="80000"/>
              <a:buFont typeface="Wingdings 3" panose="05040102010807070707" charset="2"/>
              <a:buChar char=""/>
              <a:defRPr>
                <a:solidFill>
                  <a:schemeClr val="tx1"/>
                </a:solidFill>
                <a:latin typeface="Century Gothic" charset="0"/>
                <a:ea typeface="宋体" charset="-122"/>
              </a:defRPr>
            </a:lvl2pPr>
            <a:lvl3pPr marL="1143000" indent="-228600">
              <a:spcBef>
                <a:spcPts val="1000"/>
              </a:spcBef>
              <a:buClr>
                <a:srgbClr val="8AD0D6"/>
              </a:buClr>
              <a:buSzPct val="80000"/>
              <a:buFont typeface="Wingdings 3" panose="05040102010807070707" charset="2"/>
              <a:buChar char=""/>
              <a:defRPr sz="1600">
                <a:solidFill>
                  <a:schemeClr val="tx1"/>
                </a:solidFill>
                <a:latin typeface="Century Gothic" charset="0"/>
                <a:ea typeface="宋体" charset="-122"/>
              </a:defRPr>
            </a:lvl3pPr>
            <a:lvl4pPr marL="1600200" indent="-228600">
              <a:spcBef>
                <a:spcPts val="1000"/>
              </a:spcBef>
              <a:buClr>
                <a:srgbClr val="8AD0D6"/>
              </a:buClr>
              <a:buSzPct val="80000"/>
              <a:buFont typeface="Wingdings 3" panose="05040102010807070707" charset="2"/>
              <a:buChar char=""/>
              <a:defRPr sz="1400">
                <a:solidFill>
                  <a:schemeClr val="tx1"/>
                </a:solidFill>
                <a:latin typeface="Century Gothic" charset="0"/>
                <a:ea typeface="宋体" charset="-122"/>
              </a:defRPr>
            </a:lvl4pPr>
            <a:lvl5pPr marL="2057400" indent="-228600">
              <a:spcBef>
                <a:spcPts val="1000"/>
              </a:spcBef>
              <a:buClr>
                <a:srgbClr val="8AD0D6"/>
              </a:buClr>
              <a:buSzPct val="80000"/>
              <a:buFont typeface="Wingdings 3" panose="05040102010807070707" charset="2"/>
              <a:buChar char=""/>
              <a:defRPr sz="1400">
                <a:solidFill>
                  <a:schemeClr val="tx1"/>
                </a:solidFill>
                <a:latin typeface="Century Gothic" charset="0"/>
                <a:ea typeface="宋体" charset="-122"/>
              </a:defRPr>
            </a:lvl5pPr>
            <a:lvl6pPr marL="2514600" indent="-228600" eaLnBrk="0" fontAlgn="base" hangingPunct="0">
              <a:spcBef>
                <a:spcPts val="1000"/>
              </a:spcBef>
              <a:spcAft>
                <a:spcPct val="0"/>
              </a:spcAft>
              <a:buClr>
                <a:srgbClr val="8AD0D6"/>
              </a:buClr>
              <a:buSzPct val="80000"/>
              <a:buFont typeface="Wingdings 3" panose="05040102010807070707" charset="2"/>
              <a:buChar char=""/>
              <a:defRPr sz="1400">
                <a:solidFill>
                  <a:schemeClr val="tx1"/>
                </a:solidFill>
                <a:latin typeface="Century Gothic" charset="0"/>
                <a:ea typeface="宋体" charset="-122"/>
              </a:defRPr>
            </a:lvl6pPr>
            <a:lvl7pPr marL="2971800" indent="-228600" eaLnBrk="0" fontAlgn="base" hangingPunct="0">
              <a:spcBef>
                <a:spcPts val="1000"/>
              </a:spcBef>
              <a:spcAft>
                <a:spcPct val="0"/>
              </a:spcAft>
              <a:buClr>
                <a:srgbClr val="8AD0D6"/>
              </a:buClr>
              <a:buSzPct val="80000"/>
              <a:buFont typeface="Wingdings 3" panose="05040102010807070707" charset="2"/>
              <a:buChar char=""/>
              <a:defRPr sz="1400">
                <a:solidFill>
                  <a:schemeClr val="tx1"/>
                </a:solidFill>
                <a:latin typeface="Century Gothic" charset="0"/>
                <a:ea typeface="宋体" charset="-122"/>
              </a:defRPr>
            </a:lvl7pPr>
            <a:lvl8pPr marL="3429000" indent="-228600" eaLnBrk="0" fontAlgn="base" hangingPunct="0">
              <a:spcBef>
                <a:spcPts val="1000"/>
              </a:spcBef>
              <a:spcAft>
                <a:spcPct val="0"/>
              </a:spcAft>
              <a:buClr>
                <a:srgbClr val="8AD0D6"/>
              </a:buClr>
              <a:buSzPct val="80000"/>
              <a:buFont typeface="Wingdings 3" panose="05040102010807070707" charset="2"/>
              <a:buChar char=""/>
              <a:defRPr sz="1400">
                <a:solidFill>
                  <a:schemeClr val="tx1"/>
                </a:solidFill>
                <a:latin typeface="Century Gothic" charset="0"/>
                <a:ea typeface="宋体" charset="-122"/>
              </a:defRPr>
            </a:lvl8pPr>
            <a:lvl9pPr marL="3886200" indent="-228600" eaLnBrk="0" fontAlgn="base" hangingPunct="0">
              <a:spcBef>
                <a:spcPts val="1000"/>
              </a:spcBef>
              <a:spcAft>
                <a:spcPct val="0"/>
              </a:spcAft>
              <a:buClr>
                <a:srgbClr val="8AD0D6"/>
              </a:buClr>
              <a:buSzPct val="80000"/>
              <a:buFont typeface="Wingdings 3" panose="05040102010807070707" charset="2"/>
              <a:buChar char=""/>
              <a:defRPr sz="1400">
                <a:solidFill>
                  <a:schemeClr val="tx1"/>
                </a:solidFill>
                <a:latin typeface="Century Gothic" charset="0"/>
                <a:ea typeface="宋体" charset="-122"/>
              </a:defRPr>
            </a:lvl9pPr>
          </a:lstStyle>
          <a:p>
            <a:pPr>
              <a:spcBef>
                <a:spcPct val="0"/>
              </a:spcBef>
              <a:buClrTx/>
              <a:buSzTx/>
              <a:buFontTx/>
              <a:buNone/>
            </a:pPr>
            <a:r>
              <a:rPr lang="zh-CN" altLang="en-US" sz="2800">
                <a:solidFill>
                  <a:srgbClr val="FF0000"/>
                </a:solidFill>
                <a:latin typeface="华文新魏" panose="02010800040101010101" charset="-122"/>
                <a:ea typeface="华文新魏" panose="02010800040101010101" charset="-122"/>
              </a:rPr>
              <a:t>触发</a:t>
            </a:r>
            <a:r>
              <a:rPr lang="en-US" altLang="zh-CN" sz="2800">
                <a:solidFill>
                  <a:srgbClr val="FF0000"/>
                </a:solidFill>
                <a:latin typeface="华文新魏" panose="02010800040101010101" charset="-122"/>
                <a:ea typeface="华文新魏" panose="02010800040101010101" charset="-122"/>
              </a:rPr>
              <a:t>Paint</a:t>
            </a:r>
            <a:endParaRPr lang="zh-CN" altLang="en-US" sz="2800">
              <a:latin typeface="Calibri" charset="0"/>
            </a:endParaRPr>
          </a:p>
        </p:txBody>
      </p:sp>
      <p:pic>
        <p:nvPicPr>
          <p:cNvPr id="2" name="图片 1"/>
          <p:cNvPicPr>
            <a:picLocks noChangeAspect="1"/>
          </p:cNvPicPr>
          <p:nvPr/>
        </p:nvPicPr>
        <p:blipFill>
          <a:blip r:embed="rId2"/>
          <a:stretch>
            <a:fillRect/>
          </a:stretch>
        </p:blipFill>
        <p:spPr>
          <a:xfrm>
            <a:off x="3173730" y="1747838"/>
            <a:ext cx="5810250" cy="3873500"/>
          </a:xfrm>
          <a:prstGeom prst="rect">
            <a:avLst/>
          </a:prstGeom>
        </p:spPr>
      </p:pic>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bg>
      <p:bgPr>
        <a:blipFill>
          <a:blip r:embed="rId1"/>
          <a:tile tx="0" ty="0" sx="100000" sy="100000" flip="none" algn="tl"/>
        </a:blipFill>
        <a:effectLst/>
      </p:bgPr>
    </p:bg>
    <p:spTree>
      <p:nvGrpSpPr>
        <p:cNvPr id="1" name=""/>
        <p:cNvGrpSpPr/>
        <p:nvPr/>
      </p:nvGrpSpPr>
      <p:grpSpPr>
        <a:xfrm>
          <a:off x="0" y="0"/>
          <a:ext cx="0" cy="0"/>
          <a:chOff x="0" y="0"/>
          <a:chExt cx="0" cy="0"/>
        </a:xfrm>
      </p:grpSpPr>
      <p:sp>
        <p:nvSpPr>
          <p:cNvPr id="5" name="矩形 4"/>
          <p:cNvSpPr/>
          <p:nvPr/>
        </p:nvSpPr>
        <p:spPr>
          <a:xfrm>
            <a:off x="3515008" y="2560766"/>
            <a:ext cx="5254965" cy="769441"/>
          </a:xfrm>
          <a:prstGeom prst="rect">
            <a:avLst/>
          </a:prstGeom>
        </p:spPr>
        <p:txBody>
          <a:bodyPr wrap="none">
            <a:spAutoFit/>
          </a:bodyPr>
          <a:lstStyle/>
          <a:p>
            <a:r>
              <a:rPr kumimoji="1" lang="zh-CN" altLang="en-US" sz="4400" dirty="0">
                <a:solidFill>
                  <a:srgbClr val="FF0000"/>
                </a:solidFill>
                <a:latin typeface="STXinwei" panose="02010800040101010101" charset="-122"/>
                <a:ea typeface="STXinwei" panose="02010800040101010101" charset="-122"/>
                <a:cs typeface="STXinwei" panose="02010800040101010101" charset="-122"/>
              </a:rPr>
              <a:t>如何渲染</a:t>
            </a:r>
            <a:r>
              <a:rPr kumimoji="1" lang="en-US" altLang="zh-CN" sz="4400" dirty="0">
                <a:solidFill>
                  <a:srgbClr val="FF0000"/>
                </a:solidFill>
                <a:latin typeface="STXinwei" panose="02010800040101010101" charset="-122"/>
                <a:ea typeface="STXinwei" panose="02010800040101010101" charset="-122"/>
                <a:cs typeface="STXinwei" panose="02010800040101010101" charset="-122"/>
              </a:rPr>
              <a:t>10</a:t>
            </a:r>
            <a:r>
              <a:rPr kumimoji="1" lang="zh-CN" altLang="en-US" sz="4400" dirty="0">
                <a:solidFill>
                  <a:srgbClr val="FF0000"/>
                </a:solidFill>
                <a:latin typeface="STXinwei" panose="02010800040101010101" charset="-122"/>
                <a:ea typeface="STXinwei" panose="02010800040101010101" charset="-122"/>
                <a:cs typeface="STXinwei" panose="02010800040101010101" charset="-122"/>
              </a:rPr>
              <a:t>万条</a:t>
            </a:r>
            <a:r>
              <a:rPr kumimoji="1" lang="zh-CN" altLang="en-US" sz="4400" dirty="0" smtClean="0">
                <a:solidFill>
                  <a:srgbClr val="FF0000"/>
                </a:solidFill>
                <a:latin typeface="STXinwei" panose="02010800040101010101" charset="-122"/>
                <a:ea typeface="STXinwei" panose="02010800040101010101" charset="-122"/>
                <a:cs typeface="STXinwei" panose="02010800040101010101" charset="-122"/>
              </a:rPr>
              <a:t>数据</a:t>
            </a:r>
            <a:endParaRPr lang="en-US" altLang="zh-CN" dirty="0">
              <a:solidFill>
                <a:srgbClr val="FF0000"/>
              </a:solidFill>
              <a:latin typeface="STXinwei" panose="02010800040101010101" charset="-122"/>
              <a:ea typeface="STXinwei" panose="02010800040101010101" charset="-122"/>
              <a:cs typeface="STXinwei" panose="02010800040101010101" charset="-122"/>
            </a:endParaRPr>
          </a:p>
        </p:txBody>
      </p:sp>
      <p:sp>
        <p:nvSpPr>
          <p:cNvPr id="4" name="矩形 3"/>
          <p:cNvSpPr/>
          <p:nvPr/>
        </p:nvSpPr>
        <p:spPr>
          <a:xfrm flipH="1">
            <a:off x="7449093" y="3422868"/>
            <a:ext cx="1648412" cy="400110"/>
          </a:xfrm>
          <a:prstGeom prst="rect">
            <a:avLst/>
          </a:prstGeom>
        </p:spPr>
        <p:txBody>
          <a:bodyPr wrap="square">
            <a:spAutoFit/>
          </a:bodyPr>
          <a:lstStyle/>
          <a:p>
            <a:r>
              <a:rPr lang="zh-CN" altLang="en-US" sz="2000" dirty="0" smtClean="0">
                <a:latin typeface="STXinwei" panose="02010800040101010101" charset="-122"/>
                <a:ea typeface="STXinwei" panose="02010800040101010101" charset="-122"/>
                <a:cs typeface="STXinwei" panose="02010800040101010101" charset="-122"/>
              </a:rPr>
              <a:t>后续待定</a:t>
            </a:r>
            <a:r>
              <a:rPr lang="en-US" altLang="zh-CN" sz="2000" dirty="0" smtClean="0">
                <a:latin typeface="STXinwei" panose="02010800040101010101" charset="-122"/>
                <a:ea typeface="STXinwei" panose="02010800040101010101" charset="-122"/>
                <a:cs typeface="STXinwei" panose="02010800040101010101" charset="-122"/>
              </a:rPr>
              <a:t>…</a:t>
            </a:r>
            <a:endParaRPr lang="en-US" altLang="zh-CN" sz="2000" dirty="0">
              <a:latin typeface="STXinwei" panose="02010800040101010101" charset="-122"/>
              <a:ea typeface="STXinwei" panose="02010800040101010101" charset="-122"/>
              <a:cs typeface="STXinwei" panose="02010800040101010101" charset="-122"/>
            </a:endParaRPr>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bg>
      <p:bgPr>
        <a:blipFill>
          <a:blip r:embed="rId1"/>
          <a:tile tx="0" ty="0" sx="100000" sy="100000" flip="none" algn="tl"/>
        </a:blipFill>
        <a:effectLst/>
      </p:bgPr>
    </p:bg>
    <p:spTree>
      <p:nvGrpSpPr>
        <p:cNvPr id="1" name=""/>
        <p:cNvGrpSpPr/>
        <p:nvPr/>
      </p:nvGrpSpPr>
      <p:grpSpPr>
        <a:xfrm>
          <a:off x="0" y="0"/>
          <a:ext cx="0" cy="0"/>
          <a:chOff x="0" y="0"/>
          <a:chExt cx="0" cy="0"/>
        </a:xfrm>
      </p:grpSpPr>
      <p:sp>
        <p:nvSpPr>
          <p:cNvPr id="5" name="矩形 4"/>
          <p:cNvSpPr/>
          <p:nvPr/>
        </p:nvSpPr>
        <p:spPr>
          <a:xfrm>
            <a:off x="3515008" y="2560766"/>
            <a:ext cx="5262979" cy="769441"/>
          </a:xfrm>
          <a:prstGeom prst="rect">
            <a:avLst/>
          </a:prstGeom>
        </p:spPr>
        <p:txBody>
          <a:bodyPr wrap="none">
            <a:spAutoFit/>
          </a:bodyPr>
          <a:lstStyle/>
          <a:p>
            <a:r>
              <a:rPr kumimoji="1" lang="zh-CN" altLang="en-US" sz="4400" dirty="0">
                <a:solidFill>
                  <a:srgbClr val="FF0000"/>
                </a:solidFill>
                <a:latin typeface="STXinwei" panose="02010800040101010101" charset="-122"/>
                <a:ea typeface="STXinwei" panose="02010800040101010101" charset="-122"/>
                <a:cs typeface="STXinwei" panose="02010800040101010101" charset="-122"/>
              </a:rPr>
              <a:t>其他一些常见的优化</a:t>
            </a:r>
            <a:endParaRPr kumimoji="1" lang="en-US" altLang="zh-CN" sz="4400" dirty="0">
              <a:solidFill>
                <a:srgbClr val="FF0000"/>
              </a:solidFill>
              <a:latin typeface="STXinwei" panose="02010800040101010101" charset="-122"/>
              <a:ea typeface="STXinwei" panose="02010800040101010101" charset="-122"/>
              <a:cs typeface="STXinwei" panose="02010800040101010101" charset="-122"/>
            </a:endParaRPr>
          </a:p>
        </p:txBody>
      </p:sp>
      <p:sp>
        <p:nvSpPr>
          <p:cNvPr id="6" name="矩形 5"/>
          <p:cNvSpPr/>
          <p:nvPr/>
        </p:nvSpPr>
        <p:spPr>
          <a:xfrm flipH="1">
            <a:off x="7526585" y="3330207"/>
            <a:ext cx="1648412" cy="400110"/>
          </a:xfrm>
          <a:prstGeom prst="rect">
            <a:avLst/>
          </a:prstGeom>
        </p:spPr>
        <p:txBody>
          <a:bodyPr wrap="square">
            <a:spAutoFit/>
          </a:bodyPr>
          <a:lstStyle/>
          <a:p>
            <a:r>
              <a:rPr lang="zh-CN" altLang="en-US" sz="2000" smtClean="0">
                <a:latin typeface="STXinwei" panose="02010800040101010101" charset="-122"/>
                <a:ea typeface="STXinwei" panose="02010800040101010101" charset="-122"/>
                <a:cs typeface="STXinwei" panose="02010800040101010101" charset="-122"/>
              </a:rPr>
              <a:t>后续待定</a:t>
            </a:r>
            <a:r>
              <a:rPr lang="en-US" altLang="zh-CN" sz="2000" dirty="0" smtClean="0">
                <a:latin typeface="STXinwei" panose="02010800040101010101" charset="-122"/>
                <a:ea typeface="STXinwei" panose="02010800040101010101" charset="-122"/>
                <a:cs typeface="STXinwei" panose="02010800040101010101" charset="-122"/>
              </a:rPr>
              <a:t>…</a:t>
            </a:r>
            <a:endParaRPr lang="en-US" altLang="zh-CN" sz="2000" dirty="0">
              <a:latin typeface="STXinwei" panose="02010800040101010101" charset="-122"/>
              <a:ea typeface="STXinwei" panose="02010800040101010101" charset="-122"/>
              <a:cs typeface="STXinwei" panose="02010800040101010101" charset="-122"/>
            </a:endParaRPr>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bg>
      <p:bgPr>
        <a:blipFill>
          <a:blip r:embed="rId1"/>
          <a:tile tx="0" ty="0" sx="100000" sy="100000" flip="none" algn="tl"/>
        </a:blipFill>
        <a:effectLst/>
      </p:bgPr>
    </p:bg>
    <p:spTree>
      <p:nvGrpSpPr>
        <p:cNvPr id="1" name=""/>
        <p:cNvGrpSpPr/>
        <p:nvPr/>
      </p:nvGrpSpPr>
      <p:grpSpPr>
        <a:xfrm>
          <a:off x="0" y="0"/>
          <a:ext cx="0" cy="0"/>
          <a:chOff x="0" y="0"/>
          <a:chExt cx="0" cy="0"/>
        </a:xfrm>
      </p:grpSpPr>
      <p:sp>
        <p:nvSpPr>
          <p:cNvPr id="5" name="矩形 4"/>
          <p:cNvSpPr/>
          <p:nvPr/>
        </p:nvSpPr>
        <p:spPr>
          <a:xfrm>
            <a:off x="4940852" y="3025715"/>
            <a:ext cx="1620957" cy="769441"/>
          </a:xfrm>
          <a:prstGeom prst="rect">
            <a:avLst/>
          </a:prstGeom>
        </p:spPr>
        <p:txBody>
          <a:bodyPr wrap="none">
            <a:spAutoFit/>
          </a:bodyPr>
          <a:lstStyle/>
          <a:p>
            <a:r>
              <a:rPr kumimoji="1" lang="zh-CN" altLang="en-US" sz="4400" dirty="0" smtClean="0">
                <a:solidFill>
                  <a:srgbClr val="FF0000"/>
                </a:solidFill>
                <a:latin typeface="STXinwei" panose="02010800040101010101" charset="-122"/>
                <a:ea typeface="STXinwei" panose="02010800040101010101" charset="-122"/>
                <a:cs typeface="STXinwei" panose="02010800040101010101" charset="-122"/>
              </a:rPr>
              <a:t>谢谢 </a:t>
            </a:r>
            <a:r>
              <a:rPr kumimoji="1" lang="en-US" altLang="zh-CN" sz="4400" dirty="0" smtClean="0">
                <a:solidFill>
                  <a:srgbClr val="FF0000"/>
                </a:solidFill>
                <a:latin typeface="STXinwei" panose="02010800040101010101" charset="-122"/>
                <a:ea typeface="STXinwei" panose="02010800040101010101" charset="-122"/>
                <a:cs typeface="STXinwei" panose="02010800040101010101" charset="-122"/>
              </a:rPr>
              <a:t>!</a:t>
            </a:r>
            <a:endParaRPr kumimoji="1" lang="en-US" altLang="zh-CN" sz="4400" dirty="0">
              <a:solidFill>
                <a:srgbClr val="FF0000"/>
              </a:solidFill>
              <a:latin typeface="STXinwei" panose="02010800040101010101" charset="-122"/>
              <a:ea typeface="STXinwei" panose="02010800040101010101" charset="-122"/>
              <a:cs typeface="STXinwei" panose="020108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80">
                                          <p:stCondLst>
                                            <p:cond delay="0"/>
                                          </p:stCondLst>
                                        </p:cTn>
                                        <p:tgtEl>
                                          <p:spTgt spid="5"/>
                                        </p:tgtEl>
                                      </p:cBhvr>
                                    </p:animEffect>
                                    <p:anim calcmode="lin" valueType="num">
                                      <p:cBhvr>
                                        <p:cTn id="8"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13" dur="26">
                                          <p:stCondLst>
                                            <p:cond delay="650"/>
                                          </p:stCondLst>
                                        </p:cTn>
                                        <p:tgtEl>
                                          <p:spTgt spid="5"/>
                                        </p:tgtEl>
                                      </p:cBhvr>
                                      <p:to x="100000" y="60000"/>
                                    </p:animScale>
                                    <p:animScale>
                                      <p:cBhvr>
                                        <p:cTn id="14" dur="166" decel="50000">
                                          <p:stCondLst>
                                            <p:cond delay="676"/>
                                          </p:stCondLst>
                                        </p:cTn>
                                        <p:tgtEl>
                                          <p:spTgt spid="5"/>
                                        </p:tgtEl>
                                      </p:cBhvr>
                                      <p:to x="100000" y="100000"/>
                                    </p:animScale>
                                    <p:animScale>
                                      <p:cBhvr>
                                        <p:cTn id="15" dur="26">
                                          <p:stCondLst>
                                            <p:cond delay="1312"/>
                                          </p:stCondLst>
                                        </p:cTn>
                                        <p:tgtEl>
                                          <p:spTgt spid="5"/>
                                        </p:tgtEl>
                                      </p:cBhvr>
                                      <p:to x="100000" y="80000"/>
                                    </p:animScale>
                                    <p:animScale>
                                      <p:cBhvr>
                                        <p:cTn id="16" dur="166" decel="50000">
                                          <p:stCondLst>
                                            <p:cond delay="1338"/>
                                          </p:stCondLst>
                                        </p:cTn>
                                        <p:tgtEl>
                                          <p:spTgt spid="5"/>
                                        </p:tgtEl>
                                      </p:cBhvr>
                                      <p:to x="100000" y="100000"/>
                                    </p:animScale>
                                    <p:animScale>
                                      <p:cBhvr>
                                        <p:cTn id="17" dur="26">
                                          <p:stCondLst>
                                            <p:cond delay="1642"/>
                                          </p:stCondLst>
                                        </p:cTn>
                                        <p:tgtEl>
                                          <p:spTgt spid="5"/>
                                        </p:tgtEl>
                                      </p:cBhvr>
                                      <p:to x="100000" y="90000"/>
                                    </p:animScale>
                                    <p:animScale>
                                      <p:cBhvr>
                                        <p:cTn id="18" dur="166" decel="50000">
                                          <p:stCondLst>
                                            <p:cond delay="1668"/>
                                          </p:stCondLst>
                                        </p:cTn>
                                        <p:tgtEl>
                                          <p:spTgt spid="5"/>
                                        </p:tgtEl>
                                      </p:cBhvr>
                                      <p:to x="100000" y="100000"/>
                                    </p:animScale>
                                    <p:animScale>
                                      <p:cBhvr>
                                        <p:cTn id="19" dur="26">
                                          <p:stCondLst>
                                            <p:cond delay="1808"/>
                                          </p:stCondLst>
                                        </p:cTn>
                                        <p:tgtEl>
                                          <p:spTgt spid="5"/>
                                        </p:tgtEl>
                                      </p:cBhvr>
                                      <p:to x="100000" y="95000"/>
                                    </p:animScale>
                                    <p:animScale>
                                      <p:cBhvr>
                                        <p:cTn id="20" dur="166" decel="50000">
                                          <p:stCondLst>
                                            <p:cond delay="1834"/>
                                          </p:stCondLst>
                                        </p:cTn>
                                        <p:tgtEl>
                                          <p:spTgt spid="5"/>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1"/>
          <a:tile tx="0" ty="0" sx="100000" sy="100000" flip="none" algn="tl"/>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1195225" y="192782"/>
            <a:ext cx="7811829" cy="1341550"/>
          </a:xfrm>
        </p:spPr>
        <p:txBody>
          <a:bodyPr>
            <a:normAutofit/>
          </a:bodyPr>
          <a:lstStyle/>
          <a:p>
            <a:r>
              <a:rPr lang="zh-CN" altLang="en-US" sz="3200" dirty="0" smtClean="0">
                <a:solidFill>
                  <a:srgbClr val="FF0000"/>
                </a:solidFill>
                <a:latin typeface="STXinwei" panose="02010800040101010101" charset="-122"/>
                <a:ea typeface="STXinwei" panose="02010800040101010101" charset="-122"/>
                <a:cs typeface="STXinwei" panose="02010800040101010101" charset="-122"/>
              </a:rPr>
              <a:t>为什么是</a:t>
            </a:r>
            <a:r>
              <a:rPr lang="en-US" altLang="zh-CN" sz="3200" dirty="0" smtClean="0">
                <a:solidFill>
                  <a:srgbClr val="FF0000"/>
                </a:solidFill>
                <a:latin typeface="STXinwei" panose="02010800040101010101" charset="-122"/>
                <a:ea typeface="STXinwei" panose="02010800040101010101" charset="-122"/>
                <a:cs typeface="STXinwei" panose="02010800040101010101" charset="-122"/>
              </a:rPr>
              <a:t>50ms</a:t>
            </a:r>
            <a:endParaRPr lang="en-US" altLang="zh-CN" sz="3200" dirty="0">
              <a:solidFill>
                <a:srgbClr val="FF0000"/>
              </a:solidFill>
              <a:latin typeface="STXinwei" panose="02010800040101010101" charset="-122"/>
              <a:ea typeface="STXinwei" panose="02010800040101010101" charset="-122"/>
              <a:cs typeface="STXinwei" panose="02010800040101010101" charset="-122"/>
            </a:endParaRPr>
          </a:p>
        </p:txBody>
      </p:sp>
      <p:sp>
        <p:nvSpPr>
          <p:cNvPr id="5" name="矩形 4"/>
          <p:cNvSpPr/>
          <p:nvPr/>
        </p:nvSpPr>
        <p:spPr>
          <a:xfrm>
            <a:off x="1195225" y="1534332"/>
            <a:ext cx="9199350" cy="646331"/>
          </a:xfrm>
          <a:prstGeom prst="rect">
            <a:avLst/>
          </a:prstGeom>
        </p:spPr>
        <p:txBody>
          <a:bodyPr wrap="square">
            <a:spAutoFit/>
          </a:bodyPr>
          <a:lstStyle/>
          <a:p>
            <a:r>
              <a:rPr lang="zh-CN" altLang="en-US" dirty="0" smtClean="0">
                <a:latin typeface="STXinwei" panose="02010800040101010101" charset="-122"/>
                <a:ea typeface="STXinwei" panose="02010800040101010101" charset="-122"/>
                <a:cs typeface="STXinwei" panose="02010800040101010101" charset="-122"/>
              </a:rPr>
              <a:t>从前面的交互来看</a:t>
            </a:r>
            <a:r>
              <a:rPr lang="en-US" altLang="zh-CN" dirty="0" smtClean="0">
                <a:latin typeface="STXinwei" panose="02010800040101010101" charset="-122"/>
                <a:ea typeface="STXinwei" panose="02010800040101010101" charset="-122"/>
                <a:cs typeface="STXinwei" panose="02010800040101010101" charset="-122"/>
              </a:rPr>
              <a:t>,</a:t>
            </a:r>
            <a:r>
              <a:rPr lang="zh-CN" altLang="en-US" dirty="0" smtClean="0">
                <a:latin typeface="STXinwei" panose="02010800040101010101" charset="-122"/>
                <a:ea typeface="STXinwei" panose="02010800040101010101" charset="-122"/>
                <a:cs typeface="STXinwei" panose="02010800040101010101" charset="-122"/>
              </a:rPr>
              <a:t> </a:t>
            </a:r>
            <a:r>
              <a:rPr lang="en-US" altLang="zh-CN" dirty="0" smtClean="0">
                <a:solidFill>
                  <a:srgbClr val="FF0000"/>
                </a:solidFill>
                <a:latin typeface="STXinwei" panose="02010800040101010101" charset="-122"/>
                <a:ea typeface="STXinwei" panose="02010800040101010101" charset="-122"/>
                <a:cs typeface="STXinwei" panose="02010800040101010101" charset="-122"/>
              </a:rPr>
              <a:t>100ms</a:t>
            </a:r>
            <a:r>
              <a:rPr lang="zh-CN" altLang="en-US" dirty="0" smtClean="0">
                <a:solidFill>
                  <a:srgbClr val="FF0000"/>
                </a:solidFill>
                <a:latin typeface="STXinwei" panose="02010800040101010101" charset="-122"/>
                <a:ea typeface="STXinwei" panose="02010800040101010101" charset="-122"/>
                <a:cs typeface="STXinwei" panose="02010800040101010101" charset="-122"/>
              </a:rPr>
              <a:t>才是一个临界点</a:t>
            </a:r>
            <a:r>
              <a:rPr lang="en-US" altLang="zh-CN" dirty="0" smtClean="0">
                <a:latin typeface="STXinwei" panose="02010800040101010101" charset="-122"/>
                <a:ea typeface="STXinwei" panose="02010800040101010101" charset="-122"/>
                <a:cs typeface="STXinwei" panose="02010800040101010101" charset="-122"/>
              </a:rPr>
              <a:t>,</a:t>
            </a:r>
            <a:r>
              <a:rPr lang="zh-CN" altLang="en-US" dirty="0" smtClean="0">
                <a:latin typeface="STXinwei" panose="02010800040101010101" charset="-122"/>
                <a:ea typeface="STXinwei" panose="02010800040101010101" charset="-122"/>
                <a:cs typeface="STXinwei" panose="02010800040101010101" charset="-122"/>
              </a:rPr>
              <a:t> 点击</a:t>
            </a:r>
            <a:r>
              <a:rPr lang="en-US" altLang="zh-CN" dirty="0" smtClean="0">
                <a:latin typeface="STXinwei" panose="02010800040101010101" charset="-122"/>
                <a:ea typeface="STXinwei" panose="02010800040101010101" charset="-122"/>
                <a:cs typeface="STXinwei" panose="02010800040101010101" charset="-122"/>
              </a:rPr>
              <a:t>100ms</a:t>
            </a:r>
            <a:r>
              <a:rPr lang="zh-CN" altLang="en-US" dirty="0" smtClean="0">
                <a:latin typeface="STXinwei" panose="02010800040101010101" charset="-122"/>
                <a:ea typeface="STXinwei" panose="02010800040101010101" charset="-122"/>
                <a:cs typeface="STXinwei" panose="02010800040101010101" charset="-122"/>
              </a:rPr>
              <a:t>按钮时基本感觉不到卡顿</a:t>
            </a:r>
            <a:r>
              <a:rPr lang="en-US" altLang="zh-CN" dirty="0" smtClean="0">
                <a:latin typeface="STXinwei" panose="02010800040101010101" charset="-122"/>
                <a:ea typeface="STXinwei" panose="02010800040101010101" charset="-122"/>
                <a:cs typeface="STXinwei" panose="02010800040101010101" charset="-122"/>
              </a:rPr>
              <a:t>,</a:t>
            </a:r>
            <a:r>
              <a:rPr lang="zh-CN" altLang="en-US" dirty="0" smtClean="0">
                <a:latin typeface="STXinwei" panose="02010800040101010101" charset="-122"/>
                <a:ea typeface="STXinwei" panose="02010800040101010101" charset="-122"/>
                <a:cs typeface="STXinwei" panose="02010800040101010101" charset="-122"/>
              </a:rPr>
              <a:t> 但是偶尔可能卡一下</a:t>
            </a:r>
            <a:r>
              <a:rPr lang="en-US" altLang="zh-CN" dirty="0" smtClean="0">
                <a:latin typeface="STXinwei" panose="02010800040101010101" charset="-122"/>
                <a:ea typeface="STXinwei" panose="02010800040101010101" charset="-122"/>
                <a:cs typeface="STXinwei" panose="02010800040101010101" charset="-122"/>
              </a:rPr>
              <a:t>,</a:t>
            </a:r>
            <a:r>
              <a:rPr lang="zh-CN" altLang="en-US" dirty="0" smtClean="0">
                <a:latin typeface="STXinwei" panose="02010800040101010101" charset="-122"/>
                <a:ea typeface="STXinwei" panose="02010800040101010101" charset="-122"/>
                <a:cs typeface="STXinwei" panose="02010800040101010101" charset="-122"/>
              </a:rPr>
              <a:t> 为什么</a:t>
            </a:r>
            <a:r>
              <a:rPr lang="en-US" altLang="zh-CN" dirty="0" smtClean="0">
                <a:latin typeface="STXinwei" panose="02010800040101010101" charset="-122"/>
                <a:ea typeface="STXinwei" panose="02010800040101010101" charset="-122"/>
                <a:cs typeface="STXinwei" panose="02010800040101010101" charset="-122"/>
              </a:rPr>
              <a:t>?</a:t>
            </a:r>
            <a:r>
              <a:rPr lang="zh-CN" altLang="en-US" dirty="0" smtClean="0">
                <a:latin typeface="STXinwei" panose="02010800040101010101" charset="-122"/>
                <a:ea typeface="STXinwei" panose="02010800040101010101" charset="-122"/>
                <a:cs typeface="STXinwei" panose="02010800040101010101" charset="-122"/>
              </a:rPr>
              <a:t> </a:t>
            </a:r>
            <a:endParaRPr lang="zh-CN" altLang="en-US" dirty="0">
              <a:latin typeface="STXinwei" panose="02010800040101010101" charset="-122"/>
              <a:ea typeface="STXinwei" panose="02010800040101010101" charset="-122"/>
              <a:cs typeface="STXinwei" panose="02010800040101010101" charset="-122"/>
            </a:endParaRPr>
          </a:p>
        </p:txBody>
      </p:sp>
      <p:sp>
        <p:nvSpPr>
          <p:cNvPr id="6" name="矩形 5"/>
          <p:cNvSpPr/>
          <p:nvPr/>
        </p:nvSpPr>
        <p:spPr>
          <a:xfrm>
            <a:off x="1356232" y="2242302"/>
            <a:ext cx="8942294" cy="923330"/>
          </a:xfrm>
          <a:prstGeom prst="rect">
            <a:avLst/>
          </a:prstGeom>
        </p:spPr>
        <p:txBody>
          <a:bodyPr wrap="square">
            <a:spAutoFit/>
          </a:bodyPr>
          <a:lstStyle/>
          <a:p>
            <a:r>
              <a:rPr lang="zh-CN" altLang="en-US" dirty="0" smtClean="0">
                <a:latin typeface="STXinwei" panose="02010800040101010101" charset="-122"/>
                <a:ea typeface="STXinwei" panose="02010800040101010101" charset="-122"/>
                <a:cs typeface="STXinwei" panose="02010800040101010101" charset="-122"/>
              </a:rPr>
              <a:t>我们都知道</a:t>
            </a:r>
            <a:r>
              <a:rPr lang="en-US" altLang="zh-CN" dirty="0" smtClean="0">
                <a:latin typeface="STXinwei" panose="02010800040101010101" charset="-122"/>
                <a:ea typeface="STXinwei" panose="02010800040101010101" charset="-122"/>
                <a:cs typeface="STXinwei" panose="02010800040101010101" charset="-122"/>
              </a:rPr>
              <a:t>JS</a:t>
            </a:r>
            <a:r>
              <a:rPr lang="zh-CN" altLang="en-US" dirty="0" smtClean="0">
                <a:latin typeface="STXinwei" panose="02010800040101010101" charset="-122"/>
                <a:ea typeface="STXinwei" panose="02010800040101010101" charset="-122"/>
                <a:cs typeface="STXinwei" panose="02010800040101010101" charset="-122"/>
              </a:rPr>
              <a:t>是单线程的</a:t>
            </a:r>
            <a:r>
              <a:rPr lang="en-US" altLang="zh-CN" dirty="0" smtClean="0">
                <a:latin typeface="STXinwei" panose="02010800040101010101" charset="-122"/>
                <a:ea typeface="STXinwei" panose="02010800040101010101" charset="-122"/>
                <a:cs typeface="STXinwei" panose="02010800040101010101" charset="-122"/>
              </a:rPr>
              <a:t>,</a:t>
            </a:r>
            <a:r>
              <a:rPr lang="zh-CN" altLang="en-US" dirty="0">
                <a:latin typeface="STXinwei" panose="02010800040101010101" charset="-122"/>
                <a:ea typeface="STXinwei" panose="02010800040101010101" charset="-122"/>
                <a:cs typeface="STXinwei" panose="02010800040101010101" charset="-122"/>
              </a:rPr>
              <a:t>这个函数的执行时间是</a:t>
            </a:r>
            <a:r>
              <a:rPr lang="en-US" altLang="zh-CN" dirty="0">
                <a:latin typeface="STXinwei" panose="02010800040101010101" charset="-122"/>
                <a:ea typeface="STXinwei" panose="02010800040101010101" charset="-122"/>
                <a:cs typeface="STXinwei" panose="02010800040101010101" charset="-122"/>
              </a:rPr>
              <a:t>100</a:t>
            </a:r>
            <a:r>
              <a:rPr lang="zh-CN" altLang="en-US" dirty="0">
                <a:latin typeface="STXinwei" panose="02010800040101010101" charset="-122"/>
                <a:ea typeface="STXinwei" panose="02010800040101010101" charset="-122"/>
                <a:cs typeface="STXinwei" panose="02010800040101010101" charset="-122"/>
              </a:rPr>
              <a:t>毫秒，所以如果当我点击这个按纽一瞬间，如果有其他任务在执行，就会把我这个函数堵塞住，被阻塞的时间加上函数执行的</a:t>
            </a:r>
            <a:r>
              <a:rPr lang="en-US" altLang="zh-CN" dirty="0">
                <a:latin typeface="STXinwei" panose="02010800040101010101" charset="-122"/>
                <a:ea typeface="STXinwei" panose="02010800040101010101" charset="-122"/>
                <a:cs typeface="STXinwei" panose="02010800040101010101" charset="-122"/>
              </a:rPr>
              <a:t>100</a:t>
            </a:r>
            <a:r>
              <a:rPr lang="zh-CN" altLang="en-US" dirty="0">
                <a:latin typeface="STXinwei" panose="02010800040101010101" charset="-122"/>
                <a:ea typeface="STXinwei" panose="02010800040101010101" charset="-122"/>
                <a:cs typeface="STXinwei" panose="02010800040101010101" charset="-122"/>
              </a:rPr>
              <a:t>毫秒，现在整体时间已经超过</a:t>
            </a:r>
            <a:r>
              <a:rPr lang="en-US" altLang="zh-CN" dirty="0">
                <a:latin typeface="STXinwei" panose="02010800040101010101" charset="-122"/>
                <a:ea typeface="STXinwei" panose="02010800040101010101" charset="-122"/>
                <a:cs typeface="STXinwei" panose="02010800040101010101" charset="-122"/>
              </a:rPr>
              <a:t>100</a:t>
            </a:r>
            <a:r>
              <a:rPr lang="zh-CN" altLang="en-US" dirty="0">
                <a:latin typeface="STXinwei" panose="02010800040101010101" charset="-122"/>
                <a:ea typeface="STXinwei" panose="02010800040101010101" charset="-122"/>
                <a:cs typeface="STXinwei" panose="02010800040101010101" charset="-122"/>
              </a:rPr>
              <a:t>毫</a:t>
            </a:r>
            <a:r>
              <a:rPr lang="zh-CN" altLang="en-US" dirty="0" smtClean="0">
                <a:latin typeface="STXinwei" panose="02010800040101010101" charset="-122"/>
                <a:ea typeface="STXinwei" panose="02010800040101010101" charset="-122"/>
                <a:cs typeface="STXinwei" panose="02010800040101010101" charset="-122"/>
              </a:rPr>
              <a:t>秒</a:t>
            </a:r>
            <a:r>
              <a:rPr lang="en-US" altLang="zh-CN" dirty="0" smtClean="0">
                <a:latin typeface="STXinwei" panose="02010800040101010101" charset="-122"/>
                <a:ea typeface="STXinwei" panose="02010800040101010101" charset="-122"/>
                <a:cs typeface="STXinwei" panose="02010800040101010101" charset="-122"/>
              </a:rPr>
              <a:t>.</a:t>
            </a:r>
            <a:r>
              <a:rPr lang="zh-CN" altLang="en-US" dirty="0" smtClean="0">
                <a:latin typeface="STXinwei" panose="02010800040101010101" charset="-122"/>
                <a:ea typeface="STXinwei" panose="02010800040101010101" charset="-122"/>
                <a:cs typeface="STXinwei" panose="02010800040101010101" charset="-122"/>
              </a:rPr>
              <a:t> 所以偶尔会有卡顿</a:t>
            </a:r>
            <a:endParaRPr lang="en-US" altLang="zh-CN" dirty="0" smtClean="0">
              <a:latin typeface="STXinwei" panose="02010800040101010101" charset="-122"/>
              <a:ea typeface="STXinwei" panose="02010800040101010101" charset="-122"/>
              <a:cs typeface="STXinwei" panose="02010800040101010101" charset="-122"/>
            </a:endParaRPr>
          </a:p>
        </p:txBody>
      </p:sp>
      <p:sp>
        <p:nvSpPr>
          <p:cNvPr id="8" name="矩形 7"/>
          <p:cNvSpPr/>
          <p:nvPr/>
        </p:nvSpPr>
        <p:spPr>
          <a:xfrm>
            <a:off x="1195225" y="3889101"/>
            <a:ext cx="6096000" cy="369332"/>
          </a:xfrm>
          <a:prstGeom prst="rect">
            <a:avLst/>
          </a:prstGeom>
        </p:spPr>
        <p:txBody>
          <a:bodyPr>
            <a:spAutoFit/>
          </a:bodyPr>
          <a:lstStyle/>
          <a:p>
            <a:r>
              <a:rPr lang="zh-CN" altLang="en-US" dirty="0" smtClean="0">
                <a:solidFill>
                  <a:srgbClr val="FF0000"/>
                </a:solidFill>
                <a:latin typeface="STXinwei" panose="02010800040101010101" charset="-122"/>
                <a:ea typeface="STXinwei" panose="02010800040101010101" charset="-122"/>
                <a:cs typeface="STXinwei" panose="02010800040101010101" charset="-122"/>
              </a:rPr>
              <a:t>那么为什么是</a:t>
            </a:r>
            <a:r>
              <a:rPr lang="en-US" altLang="zh-CN" dirty="0" smtClean="0">
                <a:solidFill>
                  <a:srgbClr val="FF0000"/>
                </a:solidFill>
                <a:latin typeface="STXinwei" panose="02010800040101010101" charset="-122"/>
                <a:ea typeface="STXinwei" panose="02010800040101010101" charset="-122"/>
                <a:cs typeface="STXinwei" panose="02010800040101010101" charset="-122"/>
              </a:rPr>
              <a:t>50ms,</a:t>
            </a:r>
            <a:r>
              <a:rPr lang="zh-CN" altLang="en-US" dirty="0" smtClean="0">
                <a:solidFill>
                  <a:srgbClr val="FF0000"/>
                </a:solidFill>
                <a:latin typeface="STXinwei" panose="02010800040101010101" charset="-122"/>
                <a:ea typeface="STXinwei" panose="02010800040101010101" charset="-122"/>
                <a:cs typeface="STXinwei" panose="02010800040101010101" charset="-122"/>
              </a:rPr>
              <a:t> 不是</a:t>
            </a:r>
            <a:r>
              <a:rPr lang="en-US" altLang="zh-CN" dirty="0" smtClean="0">
                <a:solidFill>
                  <a:srgbClr val="FF0000"/>
                </a:solidFill>
                <a:latin typeface="STXinwei" panose="02010800040101010101" charset="-122"/>
                <a:ea typeface="STXinwei" panose="02010800040101010101" charset="-122"/>
                <a:cs typeface="STXinwei" panose="02010800040101010101" charset="-122"/>
              </a:rPr>
              <a:t>100ms</a:t>
            </a:r>
            <a:r>
              <a:rPr lang="zh-CN" altLang="en-US" dirty="0" smtClean="0">
                <a:solidFill>
                  <a:srgbClr val="FF0000"/>
                </a:solidFill>
                <a:latin typeface="STXinwei" panose="02010800040101010101" charset="-122"/>
                <a:ea typeface="STXinwei" panose="02010800040101010101" charset="-122"/>
                <a:cs typeface="STXinwei" panose="02010800040101010101" charset="-122"/>
              </a:rPr>
              <a:t>呢 </a:t>
            </a:r>
            <a:r>
              <a:rPr lang="en-US" altLang="zh-CN" dirty="0" smtClean="0">
                <a:solidFill>
                  <a:srgbClr val="FF0000"/>
                </a:solidFill>
                <a:latin typeface="STXinwei" panose="02010800040101010101" charset="-122"/>
                <a:ea typeface="STXinwei" panose="02010800040101010101" charset="-122"/>
                <a:cs typeface="STXinwei" panose="02010800040101010101" charset="-122"/>
              </a:rPr>
              <a:t>?</a:t>
            </a:r>
            <a:endParaRPr lang="zh-CN" altLang="en-US" dirty="0">
              <a:solidFill>
                <a:srgbClr val="FF0000"/>
              </a:solidFill>
              <a:latin typeface="STXinwei" panose="02010800040101010101" charset="-122"/>
              <a:ea typeface="STXinwei" panose="02010800040101010101" charset="-122"/>
              <a:cs typeface="STXinwei" panose="02010800040101010101" charset="-122"/>
            </a:endParaRPr>
          </a:p>
        </p:txBody>
      </p:sp>
      <p:sp>
        <p:nvSpPr>
          <p:cNvPr id="9" name="矩形 8"/>
          <p:cNvSpPr/>
          <p:nvPr/>
        </p:nvSpPr>
        <p:spPr>
          <a:xfrm>
            <a:off x="1356232" y="4396907"/>
            <a:ext cx="9134391" cy="923330"/>
          </a:xfrm>
          <a:prstGeom prst="rect">
            <a:avLst/>
          </a:prstGeom>
        </p:spPr>
        <p:txBody>
          <a:bodyPr wrap="square">
            <a:spAutoFit/>
          </a:bodyPr>
          <a:lstStyle/>
          <a:p>
            <a:r>
              <a:rPr lang="zh-CN" altLang="en-US" dirty="0">
                <a:solidFill>
                  <a:srgbClr val="000000"/>
                </a:solidFill>
                <a:latin typeface="STXinwei" panose="02010800040101010101" charset="-122"/>
                <a:ea typeface="STXinwei" panose="02010800040101010101" charset="-122"/>
                <a:cs typeface="STXinwei" panose="02010800040101010101" charset="-122"/>
              </a:rPr>
              <a:t>最糟糕的情况下，我点击这个按纽的一瞬间，有其他的任务在执行，但其实他的任务执行时间最多是</a:t>
            </a:r>
            <a:r>
              <a:rPr lang="en-US" altLang="zh-CN" dirty="0">
                <a:solidFill>
                  <a:srgbClr val="000000"/>
                </a:solidFill>
                <a:latin typeface="STXinwei" panose="02010800040101010101" charset="-122"/>
                <a:ea typeface="STXinwei" panose="02010800040101010101" charset="-122"/>
                <a:cs typeface="STXinwei" panose="02010800040101010101" charset="-122"/>
              </a:rPr>
              <a:t>50</a:t>
            </a:r>
            <a:r>
              <a:rPr lang="zh-CN" altLang="en-US" dirty="0">
                <a:solidFill>
                  <a:srgbClr val="000000"/>
                </a:solidFill>
                <a:latin typeface="STXinwei" panose="02010800040101010101" charset="-122"/>
                <a:ea typeface="STXinwei" panose="02010800040101010101" charset="-122"/>
                <a:cs typeface="STXinwei" panose="02010800040101010101" charset="-122"/>
              </a:rPr>
              <a:t>毫秒，我的任务执行时间也是保持在</a:t>
            </a:r>
            <a:r>
              <a:rPr lang="en-US" altLang="zh-CN" dirty="0">
                <a:solidFill>
                  <a:srgbClr val="000000"/>
                </a:solidFill>
                <a:latin typeface="STXinwei" panose="02010800040101010101" charset="-122"/>
                <a:ea typeface="STXinwei" panose="02010800040101010101" charset="-122"/>
                <a:cs typeface="STXinwei" panose="02010800040101010101" charset="-122"/>
              </a:rPr>
              <a:t>50</a:t>
            </a:r>
            <a:r>
              <a:rPr lang="zh-CN" altLang="en-US" dirty="0">
                <a:solidFill>
                  <a:srgbClr val="000000"/>
                </a:solidFill>
                <a:latin typeface="STXinwei" panose="02010800040101010101" charset="-122"/>
                <a:ea typeface="STXinwei" panose="02010800040101010101" charset="-122"/>
                <a:cs typeface="STXinwei" panose="02010800040101010101" charset="-122"/>
              </a:rPr>
              <a:t>毫秒以内，其实总共也不会超过</a:t>
            </a:r>
            <a:r>
              <a:rPr lang="en-US" altLang="zh-CN" dirty="0">
                <a:solidFill>
                  <a:srgbClr val="000000"/>
                </a:solidFill>
                <a:latin typeface="STXinwei" panose="02010800040101010101" charset="-122"/>
                <a:ea typeface="STXinwei" panose="02010800040101010101" charset="-122"/>
                <a:cs typeface="STXinwei" panose="02010800040101010101" charset="-122"/>
              </a:rPr>
              <a:t>100</a:t>
            </a:r>
            <a:r>
              <a:rPr lang="zh-CN" altLang="en-US" dirty="0">
                <a:solidFill>
                  <a:srgbClr val="000000"/>
                </a:solidFill>
                <a:latin typeface="STXinwei" panose="02010800040101010101" charset="-122"/>
                <a:ea typeface="STXinwei" panose="02010800040101010101" charset="-122"/>
                <a:cs typeface="STXinwei" panose="02010800040101010101" charset="-122"/>
              </a:rPr>
              <a:t>毫秒，所以用户依然会觉得很流畅，即便是最糟糕的情况下。</a:t>
            </a:r>
            <a:endParaRPr lang="zh-CN" altLang="en-US" dirty="0">
              <a:latin typeface="STXinwei" panose="02010800040101010101" charset="-122"/>
              <a:ea typeface="STXinwei" panose="02010800040101010101" charset="-122"/>
              <a:cs typeface="STXinwei" panose="020108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80">
                                          <p:stCondLst>
                                            <p:cond delay="0"/>
                                          </p:stCondLst>
                                        </p:cTn>
                                        <p:tgtEl>
                                          <p:spTgt spid="6"/>
                                        </p:tgtEl>
                                      </p:cBhvr>
                                    </p:animEffect>
                                    <p:anim calcmode="lin" valueType="num">
                                      <p:cBhvr>
                                        <p:cTn id="8" dur="1822"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6"/>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6"/>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6"/>
                                        </p:tgtEl>
                                        <p:attrNameLst>
                                          <p:attrName>ppt_y</p:attrName>
                                        </p:attrNameLst>
                                      </p:cBhvr>
                                      <p:tavLst>
                                        <p:tav tm="0" fmla="#ppt_y-sin(pi*$)/81">
                                          <p:val>
                                            <p:fltVal val="0"/>
                                          </p:val>
                                        </p:tav>
                                        <p:tav tm="100000">
                                          <p:val>
                                            <p:fltVal val="1"/>
                                          </p:val>
                                        </p:tav>
                                      </p:tavLst>
                                    </p:anim>
                                    <p:animScale>
                                      <p:cBhvr>
                                        <p:cTn id="13" dur="26">
                                          <p:stCondLst>
                                            <p:cond delay="650"/>
                                          </p:stCondLst>
                                        </p:cTn>
                                        <p:tgtEl>
                                          <p:spTgt spid="6"/>
                                        </p:tgtEl>
                                      </p:cBhvr>
                                      <p:to x="100000" y="60000"/>
                                    </p:animScale>
                                    <p:animScale>
                                      <p:cBhvr>
                                        <p:cTn id="14" dur="166" decel="50000">
                                          <p:stCondLst>
                                            <p:cond delay="676"/>
                                          </p:stCondLst>
                                        </p:cTn>
                                        <p:tgtEl>
                                          <p:spTgt spid="6"/>
                                        </p:tgtEl>
                                      </p:cBhvr>
                                      <p:to x="100000" y="100000"/>
                                    </p:animScale>
                                    <p:animScale>
                                      <p:cBhvr>
                                        <p:cTn id="15" dur="26">
                                          <p:stCondLst>
                                            <p:cond delay="1312"/>
                                          </p:stCondLst>
                                        </p:cTn>
                                        <p:tgtEl>
                                          <p:spTgt spid="6"/>
                                        </p:tgtEl>
                                      </p:cBhvr>
                                      <p:to x="100000" y="80000"/>
                                    </p:animScale>
                                    <p:animScale>
                                      <p:cBhvr>
                                        <p:cTn id="16" dur="166" decel="50000">
                                          <p:stCondLst>
                                            <p:cond delay="1338"/>
                                          </p:stCondLst>
                                        </p:cTn>
                                        <p:tgtEl>
                                          <p:spTgt spid="6"/>
                                        </p:tgtEl>
                                      </p:cBhvr>
                                      <p:to x="100000" y="100000"/>
                                    </p:animScale>
                                    <p:animScale>
                                      <p:cBhvr>
                                        <p:cTn id="17" dur="26">
                                          <p:stCondLst>
                                            <p:cond delay="1642"/>
                                          </p:stCondLst>
                                        </p:cTn>
                                        <p:tgtEl>
                                          <p:spTgt spid="6"/>
                                        </p:tgtEl>
                                      </p:cBhvr>
                                      <p:to x="100000" y="90000"/>
                                    </p:animScale>
                                    <p:animScale>
                                      <p:cBhvr>
                                        <p:cTn id="18" dur="166" decel="50000">
                                          <p:stCondLst>
                                            <p:cond delay="1668"/>
                                          </p:stCondLst>
                                        </p:cTn>
                                        <p:tgtEl>
                                          <p:spTgt spid="6"/>
                                        </p:tgtEl>
                                      </p:cBhvr>
                                      <p:to x="100000" y="100000"/>
                                    </p:animScale>
                                    <p:animScale>
                                      <p:cBhvr>
                                        <p:cTn id="19" dur="26">
                                          <p:stCondLst>
                                            <p:cond delay="1808"/>
                                          </p:stCondLst>
                                        </p:cTn>
                                        <p:tgtEl>
                                          <p:spTgt spid="6"/>
                                        </p:tgtEl>
                                      </p:cBhvr>
                                      <p:to x="100000" y="95000"/>
                                    </p:animScale>
                                    <p:animScale>
                                      <p:cBhvr>
                                        <p:cTn id="20" dur="166" decel="50000">
                                          <p:stCondLst>
                                            <p:cond delay="1834"/>
                                          </p:stCondLst>
                                        </p:cTn>
                                        <p:tgtEl>
                                          <p:spTgt spid="6"/>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blinds(horizontal)">
                                      <p:cBhvr>
                                        <p:cTn id="25" dur="500"/>
                                        <p:tgtEl>
                                          <p:spTgt spid="8"/>
                                        </p:tgtEl>
                                      </p:cBhvr>
                                    </p:animEffect>
                                  </p:childTnLst>
                                </p:cTn>
                              </p:par>
                            </p:childTnLst>
                          </p:cTn>
                        </p:par>
                      </p:childTnLst>
                    </p:cTn>
                  </p:par>
                  <p:par>
                    <p:cTn id="26" fill="hold">
                      <p:stCondLst>
                        <p:cond delay="indefinite"/>
                      </p:stCondLst>
                      <p:childTnLst>
                        <p:par>
                          <p:cTn id="27" fill="hold">
                            <p:stCondLst>
                              <p:cond delay="0"/>
                            </p:stCondLst>
                            <p:childTnLst>
                              <p:par>
                                <p:cTn id="28" presetID="26" presetClass="entr" presetSubtype="0" fill="hold" grpId="0" nodeType="click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wipe(down)">
                                      <p:cBhvr>
                                        <p:cTn id="30" dur="580">
                                          <p:stCondLst>
                                            <p:cond delay="0"/>
                                          </p:stCondLst>
                                        </p:cTn>
                                        <p:tgtEl>
                                          <p:spTgt spid="9"/>
                                        </p:tgtEl>
                                      </p:cBhvr>
                                    </p:animEffect>
                                    <p:anim calcmode="lin" valueType="num">
                                      <p:cBhvr>
                                        <p:cTn id="31" dur="1822" tmFilter="0,0; 0.14,0.36; 0.43,0.73; 0.71,0.91; 1.0,1.0">
                                          <p:stCondLst>
                                            <p:cond delay="0"/>
                                          </p:stCondLst>
                                        </p:cTn>
                                        <p:tgtEl>
                                          <p:spTgt spid="9"/>
                                        </p:tgtEl>
                                        <p:attrNameLst>
                                          <p:attrName>ppt_x</p:attrName>
                                        </p:attrNameLst>
                                      </p:cBhvr>
                                      <p:tavLst>
                                        <p:tav tm="0">
                                          <p:val>
                                            <p:strVal val="#ppt_x-0.25"/>
                                          </p:val>
                                        </p:tav>
                                        <p:tav tm="100000">
                                          <p:val>
                                            <p:strVal val="#ppt_x"/>
                                          </p:val>
                                        </p:tav>
                                      </p:tavLst>
                                    </p:anim>
                                    <p:anim calcmode="lin" valueType="num">
                                      <p:cBhvr>
                                        <p:cTn id="32" dur="664" tmFilter="0.0,0.0; 0.25,0.07; 0.50,0.2; 0.75,0.467; 1.0,1.0">
                                          <p:stCondLst>
                                            <p:cond delay="0"/>
                                          </p:stCondLst>
                                        </p:cTn>
                                        <p:tgtEl>
                                          <p:spTgt spid="9"/>
                                        </p:tgtEl>
                                        <p:attrNameLst>
                                          <p:attrName>ppt_y</p:attrName>
                                        </p:attrNameLst>
                                      </p:cBhvr>
                                      <p:tavLst>
                                        <p:tav tm="0" fmla="#ppt_y-sin(pi*$)/3">
                                          <p:val>
                                            <p:fltVal val="0.5"/>
                                          </p:val>
                                        </p:tav>
                                        <p:tav tm="100000">
                                          <p:val>
                                            <p:fltVal val="1"/>
                                          </p:val>
                                        </p:tav>
                                      </p:tavLst>
                                    </p:anim>
                                    <p:anim calcmode="lin" valueType="num">
                                      <p:cBhvr>
                                        <p:cTn id="33" dur="664" tmFilter="0, 0; 0.125,0.2665; 0.25,0.4; 0.375,0.465; 0.5,0.5;  0.625,0.535; 0.75,0.6; 0.875,0.7335; 1,1">
                                          <p:stCondLst>
                                            <p:cond delay="664"/>
                                          </p:stCondLst>
                                        </p:cTn>
                                        <p:tgtEl>
                                          <p:spTgt spid="9"/>
                                        </p:tgtEl>
                                        <p:attrNameLst>
                                          <p:attrName>ppt_y</p:attrName>
                                        </p:attrNameLst>
                                      </p:cBhvr>
                                      <p:tavLst>
                                        <p:tav tm="0" fmla="#ppt_y-sin(pi*$)/9">
                                          <p:val>
                                            <p:fltVal val="0"/>
                                          </p:val>
                                        </p:tav>
                                        <p:tav tm="100000">
                                          <p:val>
                                            <p:fltVal val="1"/>
                                          </p:val>
                                        </p:tav>
                                      </p:tavLst>
                                    </p:anim>
                                    <p:anim calcmode="lin" valueType="num">
                                      <p:cBhvr>
                                        <p:cTn id="34" dur="332" tmFilter="0, 0; 0.125,0.2665; 0.25,0.4; 0.375,0.465; 0.5,0.5;  0.625,0.535; 0.75,0.6; 0.875,0.7335; 1,1">
                                          <p:stCondLst>
                                            <p:cond delay="1324"/>
                                          </p:stCondLst>
                                        </p:cTn>
                                        <p:tgtEl>
                                          <p:spTgt spid="9"/>
                                        </p:tgtEl>
                                        <p:attrNameLst>
                                          <p:attrName>ppt_y</p:attrName>
                                        </p:attrNameLst>
                                      </p:cBhvr>
                                      <p:tavLst>
                                        <p:tav tm="0" fmla="#ppt_y-sin(pi*$)/27">
                                          <p:val>
                                            <p:fltVal val="0"/>
                                          </p:val>
                                        </p:tav>
                                        <p:tav tm="100000">
                                          <p:val>
                                            <p:fltVal val="1"/>
                                          </p:val>
                                        </p:tav>
                                      </p:tavLst>
                                    </p:anim>
                                    <p:anim calcmode="lin" valueType="num">
                                      <p:cBhvr>
                                        <p:cTn id="35" dur="164" tmFilter="0, 0; 0.125,0.2665; 0.25,0.4; 0.375,0.465; 0.5,0.5;  0.625,0.535; 0.75,0.6; 0.875,0.7335; 1,1">
                                          <p:stCondLst>
                                            <p:cond delay="1656"/>
                                          </p:stCondLst>
                                        </p:cTn>
                                        <p:tgtEl>
                                          <p:spTgt spid="9"/>
                                        </p:tgtEl>
                                        <p:attrNameLst>
                                          <p:attrName>ppt_y</p:attrName>
                                        </p:attrNameLst>
                                      </p:cBhvr>
                                      <p:tavLst>
                                        <p:tav tm="0" fmla="#ppt_y-sin(pi*$)/81">
                                          <p:val>
                                            <p:fltVal val="0"/>
                                          </p:val>
                                        </p:tav>
                                        <p:tav tm="100000">
                                          <p:val>
                                            <p:fltVal val="1"/>
                                          </p:val>
                                        </p:tav>
                                      </p:tavLst>
                                    </p:anim>
                                    <p:animScale>
                                      <p:cBhvr>
                                        <p:cTn id="36" dur="26">
                                          <p:stCondLst>
                                            <p:cond delay="650"/>
                                          </p:stCondLst>
                                        </p:cTn>
                                        <p:tgtEl>
                                          <p:spTgt spid="9"/>
                                        </p:tgtEl>
                                      </p:cBhvr>
                                      <p:to x="100000" y="60000"/>
                                    </p:animScale>
                                    <p:animScale>
                                      <p:cBhvr>
                                        <p:cTn id="37" dur="166" decel="50000">
                                          <p:stCondLst>
                                            <p:cond delay="676"/>
                                          </p:stCondLst>
                                        </p:cTn>
                                        <p:tgtEl>
                                          <p:spTgt spid="9"/>
                                        </p:tgtEl>
                                      </p:cBhvr>
                                      <p:to x="100000" y="100000"/>
                                    </p:animScale>
                                    <p:animScale>
                                      <p:cBhvr>
                                        <p:cTn id="38" dur="26">
                                          <p:stCondLst>
                                            <p:cond delay="1312"/>
                                          </p:stCondLst>
                                        </p:cTn>
                                        <p:tgtEl>
                                          <p:spTgt spid="9"/>
                                        </p:tgtEl>
                                      </p:cBhvr>
                                      <p:to x="100000" y="80000"/>
                                    </p:animScale>
                                    <p:animScale>
                                      <p:cBhvr>
                                        <p:cTn id="39" dur="166" decel="50000">
                                          <p:stCondLst>
                                            <p:cond delay="1338"/>
                                          </p:stCondLst>
                                        </p:cTn>
                                        <p:tgtEl>
                                          <p:spTgt spid="9"/>
                                        </p:tgtEl>
                                      </p:cBhvr>
                                      <p:to x="100000" y="100000"/>
                                    </p:animScale>
                                    <p:animScale>
                                      <p:cBhvr>
                                        <p:cTn id="40" dur="26">
                                          <p:stCondLst>
                                            <p:cond delay="1642"/>
                                          </p:stCondLst>
                                        </p:cTn>
                                        <p:tgtEl>
                                          <p:spTgt spid="9"/>
                                        </p:tgtEl>
                                      </p:cBhvr>
                                      <p:to x="100000" y="90000"/>
                                    </p:animScale>
                                    <p:animScale>
                                      <p:cBhvr>
                                        <p:cTn id="41" dur="166" decel="50000">
                                          <p:stCondLst>
                                            <p:cond delay="1668"/>
                                          </p:stCondLst>
                                        </p:cTn>
                                        <p:tgtEl>
                                          <p:spTgt spid="9"/>
                                        </p:tgtEl>
                                      </p:cBhvr>
                                      <p:to x="100000" y="100000"/>
                                    </p:animScale>
                                    <p:animScale>
                                      <p:cBhvr>
                                        <p:cTn id="42" dur="26">
                                          <p:stCondLst>
                                            <p:cond delay="1808"/>
                                          </p:stCondLst>
                                        </p:cTn>
                                        <p:tgtEl>
                                          <p:spTgt spid="9"/>
                                        </p:tgtEl>
                                      </p:cBhvr>
                                      <p:to x="100000" y="95000"/>
                                    </p:animScale>
                                    <p:animScale>
                                      <p:cBhvr>
                                        <p:cTn id="43" dur="166" decel="50000">
                                          <p:stCondLst>
                                            <p:cond delay="1834"/>
                                          </p:stCondLst>
                                        </p:cTn>
                                        <p:tgtEl>
                                          <p:spTgt spid="9"/>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9"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1"/>
          <a:tile tx="0" ty="0" sx="100000" sy="100000" flip="none" algn="tl"/>
        </a:blipFill>
        <a:effectLst/>
      </p:bgPr>
    </p:bg>
    <p:spTree>
      <p:nvGrpSpPr>
        <p:cNvPr id="1" name=""/>
        <p:cNvGrpSpPr/>
        <p:nvPr/>
      </p:nvGrpSpPr>
      <p:grpSpPr>
        <a:xfrm>
          <a:off x="0" y="0"/>
          <a:ext cx="0" cy="0"/>
          <a:chOff x="0" y="0"/>
          <a:chExt cx="0" cy="0"/>
        </a:xfrm>
      </p:grpSpPr>
      <p:sp>
        <p:nvSpPr>
          <p:cNvPr id="5" name="文本框 4"/>
          <p:cNvSpPr txBox="1"/>
          <p:nvPr/>
        </p:nvSpPr>
        <p:spPr>
          <a:xfrm>
            <a:off x="5656762" y="2879819"/>
            <a:ext cx="1191352" cy="307777"/>
          </a:xfrm>
          <a:prstGeom prst="rect">
            <a:avLst/>
          </a:prstGeom>
          <a:noFill/>
        </p:spPr>
        <p:txBody>
          <a:bodyPr wrap="none" rtlCol="0">
            <a:spAutoFit/>
          </a:bodyPr>
          <a:lstStyle/>
          <a:p>
            <a:r>
              <a:rPr kumimoji="1" lang="en-US" altLang="zh-CN" sz="1400" dirty="0" smtClean="0">
                <a:solidFill>
                  <a:schemeClr val="accent5">
                    <a:lumMod val="50000"/>
                  </a:schemeClr>
                </a:solidFill>
                <a:latin typeface="STXinwei" panose="02010800040101010101" charset="-122"/>
                <a:ea typeface="STXinwei" panose="02010800040101010101" charset="-122"/>
                <a:cs typeface="STXinwei" panose="02010800040101010101" charset="-122"/>
              </a:rPr>
              <a:t>1000ms</a:t>
            </a:r>
            <a:r>
              <a:rPr kumimoji="1" lang="zh-CN" altLang="en-US" sz="1400" dirty="0" smtClean="0">
                <a:solidFill>
                  <a:schemeClr val="accent5">
                    <a:lumMod val="50000"/>
                  </a:schemeClr>
                </a:solidFill>
                <a:latin typeface="STXinwei" panose="02010800040101010101" charset="-122"/>
                <a:ea typeface="STXinwei" panose="02010800040101010101" charset="-122"/>
                <a:cs typeface="STXinwei" panose="02010800040101010101" charset="-122"/>
              </a:rPr>
              <a:t> </a:t>
            </a:r>
            <a:r>
              <a:rPr kumimoji="1" lang="en-US" altLang="zh-CN" sz="1400" dirty="0" smtClean="0">
                <a:solidFill>
                  <a:schemeClr val="accent5">
                    <a:lumMod val="50000"/>
                  </a:schemeClr>
                </a:solidFill>
                <a:latin typeface="STXinwei" panose="02010800040101010101" charset="-122"/>
                <a:ea typeface="STXinwei" panose="02010800040101010101" charset="-122"/>
                <a:cs typeface="STXinwei" panose="02010800040101010101" charset="-122"/>
              </a:rPr>
              <a:t>/</a:t>
            </a:r>
            <a:r>
              <a:rPr kumimoji="1" lang="zh-CN" altLang="en-US" sz="1400" dirty="0" smtClean="0">
                <a:solidFill>
                  <a:schemeClr val="accent5">
                    <a:lumMod val="50000"/>
                  </a:schemeClr>
                </a:solidFill>
                <a:latin typeface="STXinwei" panose="02010800040101010101" charset="-122"/>
                <a:ea typeface="STXinwei" panose="02010800040101010101" charset="-122"/>
                <a:cs typeface="STXinwei" panose="02010800040101010101" charset="-122"/>
              </a:rPr>
              <a:t> </a:t>
            </a:r>
            <a:r>
              <a:rPr kumimoji="1" lang="en-US" altLang="zh-CN" sz="1400" dirty="0" smtClean="0">
                <a:solidFill>
                  <a:schemeClr val="accent5">
                    <a:lumMod val="50000"/>
                  </a:schemeClr>
                </a:solidFill>
                <a:latin typeface="STXinwei" panose="02010800040101010101" charset="-122"/>
                <a:ea typeface="STXinwei" panose="02010800040101010101" charset="-122"/>
                <a:cs typeface="STXinwei" panose="02010800040101010101" charset="-122"/>
              </a:rPr>
              <a:t>60</a:t>
            </a:r>
            <a:r>
              <a:rPr kumimoji="1" lang="zh-CN" altLang="en-US" sz="1400" dirty="0" smtClean="0">
                <a:solidFill>
                  <a:schemeClr val="accent5">
                    <a:lumMod val="50000"/>
                  </a:schemeClr>
                </a:solidFill>
                <a:latin typeface="STXinwei" panose="02010800040101010101" charset="-122"/>
                <a:ea typeface="STXinwei" panose="02010800040101010101" charset="-122"/>
                <a:cs typeface="STXinwei" panose="02010800040101010101" charset="-122"/>
              </a:rPr>
              <a:t> </a:t>
            </a:r>
            <a:endParaRPr kumimoji="1" lang="zh-CN" altLang="en-US" sz="1400" dirty="0">
              <a:solidFill>
                <a:schemeClr val="accent5">
                  <a:lumMod val="50000"/>
                </a:schemeClr>
              </a:solidFill>
              <a:latin typeface="STXinwei" panose="02010800040101010101" charset="-122"/>
              <a:ea typeface="STXinwei" panose="02010800040101010101" charset="-122"/>
              <a:cs typeface="STXinwei" panose="02010800040101010101" charset="-122"/>
            </a:endParaRPr>
          </a:p>
        </p:txBody>
      </p:sp>
      <p:sp>
        <p:nvSpPr>
          <p:cNvPr id="7" name="矩形 6"/>
          <p:cNvSpPr/>
          <p:nvPr/>
        </p:nvSpPr>
        <p:spPr>
          <a:xfrm>
            <a:off x="5879522" y="4826133"/>
            <a:ext cx="902811" cy="307777"/>
          </a:xfrm>
          <a:prstGeom prst="rect">
            <a:avLst/>
          </a:prstGeom>
        </p:spPr>
        <p:txBody>
          <a:bodyPr wrap="none">
            <a:spAutoFit/>
          </a:bodyPr>
          <a:lstStyle/>
          <a:p>
            <a:r>
              <a:rPr kumimoji="1" lang="zh-CN" altLang="en-US" sz="1400" dirty="0" smtClean="0">
                <a:solidFill>
                  <a:schemeClr val="accent5">
                    <a:lumMod val="50000"/>
                  </a:schemeClr>
                </a:solidFill>
                <a:latin typeface="STXinwei" panose="02010800040101010101" charset="-122"/>
                <a:ea typeface="STXinwei" panose="02010800040101010101" charset="-122"/>
                <a:cs typeface="STXinwei" panose="02010800040101010101" charset="-122"/>
              </a:rPr>
              <a:t>页面秒开</a:t>
            </a:r>
            <a:endParaRPr lang="zh-CN" altLang="en-US" sz="1400" dirty="0">
              <a:solidFill>
                <a:schemeClr val="accent5">
                  <a:lumMod val="50000"/>
                </a:schemeClr>
              </a:solidFill>
              <a:latin typeface="STXinwei" panose="02010800040101010101" charset="-122"/>
              <a:ea typeface="STXinwei" panose="02010800040101010101" charset="-122"/>
              <a:cs typeface="STXinwei" panose="02010800040101010101" charset="-122"/>
            </a:endParaRPr>
          </a:p>
        </p:txBody>
      </p:sp>
      <p:sp>
        <p:nvSpPr>
          <p:cNvPr id="8" name="矩形 7"/>
          <p:cNvSpPr/>
          <p:nvPr/>
        </p:nvSpPr>
        <p:spPr>
          <a:xfrm>
            <a:off x="5146652" y="1920566"/>
            <a:ext cx="2339102" cy="307777"/>
          </a:xfrm>
          <a:prstGeom prst="rect">
            <a:avLst/>
          </a:prstGeom>
        </p:spPr>
        <p:txBody>
          <a:bodyPr wrap="none">
            <a:spAutoFit/>
          </a:bodyPr>
          <a:lstStyle/>
          <a:p>
            <a:r>
              <a:rPr kumimoji="1" lang="zh-CN" altLang="en-US" sz="1400" dirty="0" smtClean="0">
                <a:solidFill>
                  <a:schemeClr val="accent5">
                    <a:lumMod val="50000"/>
                  </a:schemeClr>
                </a:solidFill>
                <a:latin typeface="STXinwei" panose="02010800040101010101" charset="-122"/>
                <a:ea typeface="STXinwei" panose="02010800040101010101" charset="-122"/>
                <a:cs typeface="STXinwei" panose="02010800040101010101" charset="-122"/>
              </a:rPr>
              <a:t>用户不会</a:t>
            </a:r>
            <a:r>
              <a:rPr kumimoji="1" lang="zh-CN" altLang="en-US" sz="1400" dirty="0">
                <a:solidFill>
                  <a:schemeClr val="accent5">
                    <a:lumMod val="50000"/>
                  </a:schemeClr>
                </a:solidFill>
                <a:latin typeface="STXinwei" panose="02010800040101010101" charset="-122"/>
                <a:ea typeface="STXinwei" panose="02010800040101010101" charset="-122"/>
                <a:cs typeface="STXinwei" panose="02010800040101010101" charset="-122"/>
              </a:rPr>
              <a:t>感觉</a:t>
            </a:r>
            <a:r>
              <a:rPr kumimoji="1" lang="zh-CN" altLang="en-US" sz="1400" dirty="0" smtClean="0">
                <a:solidFill>
                  <a:schemeClr val="accent5">
                    <a:lumMod val="50000"/>
                  </a:schemeClr>
                </a:solidFill>
                <a:latin typeface="STXinwei" panose="02010800040101010101" charset="-122"/>
                <a:ea typeface="STXinwei" panose="02010800040101010101" charset="-122"/>
                <a:cs typeface="STXinwei" panose="02010800040101010101" charset="-122"/>
              </a:rPr>
              <a:t>卡顿的临界值</a:t>
            </a:r>
            <a:endParaRPr lang="zh-CN" altLang="en-US" sz="1400" dirty="0">
              <a:solidFill>
                <a:schemeClr val="accent5">
                  <a:lumMod val="50000"/>
                </a:schemeClr>
              </a:solidFill>
              <a:latin typeface="STXinwei" panose="02010800040101010101" charset="-122"/>
              <a:ea typeface="STXinwei" panose="02010800040101010101" charset="-122"/>
              <a:cs typeface="STXinwei" panose="02010800040101010101" charset="-122"/>
            </a:endParaRPr>
          </a:p>
        </p:txBody>
      </p:sp>
      <p:sp>
        <p:nvSpPr>
          <p:cNvPr id="9" name="矩形 8"/>
          <p:cNvSpPr/>
          <p:nvPr/>
        </p:nvSpPr>
        <p:spPr>
          <a:xfrm>
            <a:off x="4664047" y="3748531"/>
            <a:ext cx="3531736" cy="523220"/>
          </a:xfrm>
          <a:prstGeom prst="rect">
            <a:avLst/>
          </a:prstGeom>
        </p:spPr>
        <p:txBody>
          <a:bodyPr wrap="none">
            <a:spAutoFit/>
          </a:bodyPr>
          <a:lstStyle/>
          <a:p>
            <a:r>
              <a:rPr kumimoji="1" lang="zh-CN" altLang="en-US" sz="1400" dirty="0" smtClean="0">
                <a:solidFill>
                  <a:schemeClr val="accent5">
                    <a:lumMod val="50000"/>
                  </a:schemeClr>
                </a:solidFill>
                <a:latin typeface="STXinwei" panose="02010800040101010101" charset="-122"/>
                <a:ea typeface="STXinwei" panose="02010800040101010101" charset="-122"/>
                <a:cs typeface="STXinwei" panose="02010800040101010101" charset="-122"/>
              </a:rPr>
              <a:t>闲置时可以运行一些次要任务</a:t>
            </a:r>
            <a:r>
              <a:rPr kumimoji="1" lang="en-US" altLang="zh-CN" sz="1400" dirty="0" smtClean="0">
                <a:solidFill>
                  <a:schemeClr val="accent5">
                    <a:lumMod val="50000"/>
                  </a:schemeClr>
                </a:solidFill>
                <a:latin typeface="STXinwei" panose="02010800040101010101" charset="-122"/>
                <a:ea typeface="STXinwei" panose="02010800040101010101" charset="-122"/>
                <a:cs typeface="STXinwei" panose="02010800040101010101" charset="-122"/>
              </a:rPr>
              <a:t>,</a:t>
            </a:r>
            <a:r>
              <a:rPr kumimoji="1" lang="zh-CN" altLang="en-US" sz="1400" dirty="0" smtClean="0">
                <a:solidFill>
                  <a:schemeClr val="accent5">
                    <a:lumMod val="50000"/>
                  </a:schemeClr>
                </a:solidFill>
                <a:latin typeface="STXinwei" panose="02010800040101010101" charset="-122"/>
                <a:ea typeface="STXinwei" panose="02010800040101010101" charset="-122"/>
                <a:cs typeface="STXinwei" panose="02010800040101010101" charset="-122"/>
              </a:rPr>
              <a:t> </a:t>
            </a:r>
            <a:endParaRPr kumimoji="1" lang="en-US" altLang="zh-CN" sz="1400" dirty="0" smtClean="0">
              <a:solidFill>
                <a:schemeClr val="accent5">
                  <a:lumMod val="50000"/>
                </a:schemeClr>
              </a:solidFill>
              <a:latin typeface="STXinwei" panose="02010800040101010101" charset="-122"/>
              <a:ea typeface="STXinwei" panose="02010800040101010101" charset="-122"/>
              <a:cs typeface="STXinwei" panose="02010800040101010101" charset="-122"/>
            </a:endParaRPr>
          </a:p>
          <a:p>
            <a:r>
              <a:rPr kumimoji="1" lang="zh-CN" altLang="en-US" sz="1400" dirty="0" smtClean="0">
                <a:solidFill>
                  <a:schemeClr val="accent5">
                    <a:lumMod val="50000"/>
                  </a:schemeClr>
                </a:solidFill>
                <a:latin typeface="STXinwei" panose="02010800040101010101" charset="-122"/>
                <a:ea typeface="STXinwei" panose="02010800040101010101" charset="-122"/>
                <a:cs typeface="STXinwei" panose="02010800040101010101" charset="-122"/>
              </a:rPr>
              <a:t>为了保证</a:t>
            </a:r>
            <a:r>
              <a:rPr kumimoji="1" lang="en-US" altLang="zh-CN" sz="1400" dirty="0" smtClean="0">
                <a:solidFill>
                  <a:schemeClr val="accent5">
                    <a:lumMod val="50000"/>
                  </a:schemeClr>
                </a:solidFill>
                <a:latin typeface="STXinwei" panose="02010800040101010101" charset="-122"/>
                <a:ea typeface="STXinwei" panose="02010800040101010101" charset="-122"/>
                <a:cs typeface="STXinwei" panose="02010800040101010101" charset="-122"/>
              </a:rPr>
              <a:t>100ms</a:t>
            </a:r>
            <a:r>
              <a:rPr kumimoji="1" lang="zh-CN" altLang="en-US" sz="1400" dirty="0" smtClean="0">
                <a:solidFill>
                  <a:schemeClr val="accent5">
                    <a:lumMod val="50000"/>
                  </a:schemeClr>
                </a:solidFill>
                <a:latin typeface="STXinwei" panose="02010800040101010101" charset="-122"/>
                <a:ea typeface="STXinwei" panose="02010800040101010101" charset="-122"/>
                <a:cs typeface="STXinwei" panose="02010800040101010101" charset="-122"/>
              </a:rPr>
              <a:t>的响应时间</a:t>
            </a:r>
            <a:r>
              <a:rPr kumimoji="1" lang="en-US" altLang="zh-CN" sz="1400" dirty="0" smtClean="0">
                <a:solidFill>
                  <a:schemeClr val="accent5">
                    <a:lumMod val="50000"/>
                  </a:schemeClr>
                </a:solidFill>
                <a:latin typeface="STXinwei" panose="02010800040101010101" charset="-122"/>
                <a:ea typeface="STXinwei" panose="02010800040101010101" charset="-122"/>
                <a:cs typeface="STXinwei" panose="02010800040101010101" charset="-122"/>
              </a:rPr>
              <a:t>,</a:t>
            </a:r>
            <a:r>
              <a:rPr kumimoji="1" lang="zh-CN" altLang="en-US" sz="1400" dirty="0" smtClean="0">
                <a:solidFill>
                  <a:schemeClr val="accent5">
                    <a:lumMod val="50000"/>
                  </a:schemeClr>
                </a:solidFill>
                <a:latin typeface="STXinwei" panose="02010800040101010101" charset="-122"/>
                <a:ea typeface="STXinwei" panose="02010800040101010101" charset="-122"/>
                <a:cs typeface="STXinwei" panose="02010800040101010101" charset="-122"/>
              </a:rPr>
              <a:t> 不要超过</a:t>
            </a:r>
            <a:r>
              <a:rPr kumimoji="1" lang="en-US" altLang="zh-CN" sz="1400" dirty="0" smtClean="0">
                <a:solidFill>
                  <a:schemeClr val="accent5">
                    <a:lumMod val="50000"/>
                  </a:schemeClr>
                </a:solidFill>
                <a:latin typeface="STXinwei" panose="02010800040101010101" charset="-122"/>
                <a:ea typeface="STXinwei" panose="02010800040101010101" charset="-122"/>
                <a:cs typeface="STXinwei" panose="02010800040101010101" charset="-122"/>
              </a:rPr>
              <a:t>50ms</a:t>
            </a:r>
            <a:endParaRPr lang="zh-CN" altLang="en-US" sz="1400" dirty="0">
              <a:solidFill>
                <a:schemeClr val="accent5">
                  <a:lumMod val="50000"/>
                </a:schemeClr>
              </a:solidFill>
              <a:latin typeface="STXinwei" panose="02010800040101010101" charset="-122"/>
              <a:ea typeface="STXinwei" panose="02010800040101010101" charset="-122"/>
              <a:cs typeface="STXinwei" panose="02010800040101010101" charset="-122"/>
            </a:endParaRPr>
          </a:p>
        </p:txBody>
      </p:sp>
      <p:sp>
        <p:nvSpPr>
          <p:cNvPr id="2" name="矩形 1"/>
          <p:cNvSpPr/>
          <p:nvPr/>
        </p:nvSpPr>
        <p:spPr>
          <a:xfrm>
            <a:off x="4131403" y="5943313"/>
            <a:ext cx="3754554" cy="338554"/>
          </a:xfrm>
          <a:prstGeom prst="rect">
            <a:avLst/>
          </a:prstGeom>
        </p:spPr>
        <p:txBody>
          <a:bodyPr wrap="none">
            <a:spAutoFit/>
          </a:bodyPr>
          <a:lstStyle/>
          <a:p>
            <a:r>
              <a:rPr kumimoji="1" lang="en-US" altLang="zh-CN" sz="1600" dirty="0" smtClean="0">
                <a:solidFill>
                  <a:srgbClr val="FF0000"/>
                </a:solidFill>
                <a:latin typeface="STXinwei" panose="02010800040101010101" charset="-122"/>
                <a:ea typeface="STXinwei" panose="02010800040101010101" charset="-122"/>
                <a:cs typeface="STXinwei" panose="02010800040101010101" charset="-122"/>
              </a:rPr>
              <a:t>PS:</a:t>
            </a:r>
            <a:r>
              <a:rPr kumimoji="1" lang="zh-CN" altLang="en-US" sz="1600" dirty="0" smtClean="0">
                <a:solidFill>
                  <a:srgbClr val="FF0000"/>
                </a:solidFill>
                <a:latin typeface="STXinwei" panose="02010800040101010101" charset="-122"/>
                <a:ea typeface="STXinwei" panose="02010800040101010101" charset="-122"/>
                <a:cs typeface="STXinwei" panose="02010800040101010101" charset="-122"/>
              </a:rPr>
              <a:t> 所有任务运行时间</a:t>
            </a:r>
            <a:r>
              <a:rPr kumimoji="1" lang="en-US" altLang="zh-CN" sz="1600" dirty="0" smtClean="0">
                <a:solidFill>
                  <a:srgbClr val="FF0000"/>
                </a:solidFill>
                <a:latin typeface="STXinwei" panose="02010800040101010101" charset="-122"/>
                <a:ea typeface="STXinwei" panose="02010800040101010101" charset="-122"/>
                <a:cs typeface="STXinwei" panose="02010800040101010101" charset="-122"/>
              </a:rPr>
              <a:t>,</a:t>
            </a:r>
            <a:r>
              <a:rPr kumimoji="1" lang="zh-CN" altLang="en-US" sz="1600" dirty="0" smtClean="0">
                <a:solidFill>
                  <a:srgbClr val="FF0000"/>
                </a:solidFill>
                <a:latin typeface="STXinwei" panose="02010800040101010101" charset="-122"/>
                <a:ea typeface="STXinwei" panose="02010800040101010101" charset="-122"/>
                <a:cs typeface="STXinwei" panose="02010800040101010101" charset="-122"/>
              </a:rPr>
              <a:t> 都不要超过</a:t>
            </a:r>
            <a:r>
              <a:rPr kumimoji="1" lang="en-US" altLang="zh-CN" sz="1600" dirty="0" smtClean="0">
                <a:solidFill>
                  <a:srgbClr val="FF0000"/>
                </a:solidFill>
                <a:latin typeface="STXinwei" panose="02010800040101010101" charset="-122"/>
                <a:ea typeface="STXinwei" panose="02010800040101010101" charset="-122"/>
                <a:cs typeface="STXinwei" panose="02010800040101010101" charset="-122"/>
              </a:rPr>
              <a:t>50ms</a:t>
            </a:r>
            <a:endParaRPr lang="zh-CN" altLang="en-US" sz="1600" dirty="0">
              <a:latin typeface="STXinwei" panose="02010800040101010101" charset="-122"/>
              <a:ea typeface="STXinwei" panose="02010800040101010101" charset="-122"/>
              <a:cs typeface="STXinwei" panose="02010800040101010101" charset="-122"/>
            </a:endParaRPr>
          </a:p>
        </p:txBody>
      </p:sp>
      <p:sp>
        <p:nvSpPr>
          <p:cNvPr id="3" name="矩形 2"/>
          <p:cNvSpPr/>
          <p:nvPr/>
        </p:nvSpPr>
        <p:spPr>
          <a:xfrm>
            <a:off x="3990910" y="583429"/>
            <a:ext cx="3467616" cy="584775"/>
          </a:xfrm>
          <a:prstGeom prst="rect">
            <a:avLst/>
          </a:prstGeom>
        </p:spPr>
        <p:txBody>
          <a:bodyPr wrap="none">
            <a:spAutoFit/>
          </a:bodyPr>
          <a:lstStyle/>
          <a:p>
            <a:r>
              <a:rPr kumimoji="1" lang="zh-CN" altLang="en-US" sz="3200" dirty="0" smtClean="0">
                <a:solidFill>
                  <a:srgbClr val="FF0000"/>
                </a:solidFill>
                <a:latin typeface="STXinwei" panose="02010800040101010101" charset="-122"/>
                <a:ea typeface="STXinwei" panose="02010800040101010101" charset="-122"/>
                <a:cs typeface="STXinwei" panose="02010800040101010101" charset="-122"/>
              </a:rPr>
              <a:t>让用户感觉到流畅</a:t>
            </a:r>
            <a:endParaRPr lang="zh-CN" altLang="en-US" sz="3200" dirty="0">
              <a:latin typeface="STXinwei" panose="02010800040101010101" charset="-122"/>
              <a:ea typeface="STXinwei" panose="02010800040101010101" charset="-122"/>
              <a:cs typeface="STXinwei" panose="02010800040101010101" charset="-122"/>
            </a:endParaRPr>
          </a:p>
        </p:txBody>
      </p:sp>
      <p:sp>
        <p:nvSpPr>
          <p:cNvPr id="6" name="矩形 5"/>
          <p:cNvSpPr/>
          <p:nvPr/>
        </p:nvSpPr>
        <p:spPr>
          <a:xfrm>
            <a:off x="2482167" y="2074455"/>
            <a:ext cx="1980029" cy="400110"/>
          </a:xfrm>
          <a:prstGeom prst="rect">
            <a:avLst/>
          </a:prstGeom>
        </p:spPr>
        <p:txBody>
          <a:bodyPr wrap="none">
            <a:spAutoFit/>
          </a:bodyPr>
          <a:lstStyle/>
          <a:p>
            <a:r>
              <a:rPr kumimoji="1" lang="en-US" altLang="zh-CN" sz="2000" dirty="0" smtClean="0">
                <a:solidFill>
                  <a:srgbClr val="FF0000"/>
                </a:solidFill>
                <a:latin typeface="STXinwei" panose="02010800040101010101" charset="-122"/>
                <a:ea typeface="STXinwei" panose="02010800040101010101" charset="-122"/>
                <a:cs typeface="STXinwei" panose="02010800040101010101" charset="-122"/>
              </a:rPr>
              <a:t>R</a:t>
            </a:r>
            <a:r>
              <a:rPr kumimoji="1" lang="en-US" altLang="zh-CN" sz="2000" dirty="0" smtClean="0">
                <a:latin typeface="STXinwei" panose="02010800040101010101" charset="-122"/>
                <a:ea typeface="STXinwei" panose="02010800040101010101" charset="-122"/>
                <a:cs typeface="STXinwei" panose="02010800040101010101" charset="-122"/>
              </a:rPr>
              <a:t>esponse</a:t>
            </a:r>
            <a:r>
              <a:rPr kumimoji="1" lang="zh-CN" altLang="en-US" sz="2000" dirty="0" smtClean="0">
                <a:latin typeface="STXinwei" panose="02010800040101010101" charset="-122"/>
                <a:ea typeface="STXinwei" panose="02010800040101010101" charset="-122"/>
                <a:cs typeface="STXinwei" panose="02010800040101010101" charset="-122"/>
              </a:rPr>
              <a:t> </a:t>
            </a:r>
            <a:r>
              <a:rPr kumimoji="1" lang="en-US" altLang="zh-CN" sz="2000" dirty="0" smtClean="0">
                <a:latin typeface="STXinwei" panose="02010800040101010101" charset="-122"/>
                <a:ea typeface="STXinwei" panose="02010800040101010101" charset="-122"/>
                <a:cs typeface="STXinwei" panose="02010800040101010101" charset="-122"/>
              </a:rPr>
              <a:t>(</a:t>
            </a:r>
            <a:r>
              <a:rPr kumimoji="1" lang="zh-CN" altLang="en-US" sz="2000" dirty="0" smtClean="0">
                <a:latin typeface="STXinwei" panose="02010800040101010101" charset="-122"/>
                <a:ea typeface="STXinwei" panose="02010800040101010101" charset="-122"/>
                <a:cs typeface="STXinwei" panose="02010800040101010101" charset="-122"/>
              </a:rPr>
              <a:t>响应</a:t>
            </a:r>
            <a:r>
              <a:rPr kumimoji="1" lang="en-US" altLang="zh-CN" sz="2000" dirty="0" smtClean="0">
                <a:latin typeface="STXinwei" panose="02010800040101010101" charset="-122"/>
                <a:ea typeface="STXinwei" panose="02010800040101010101" charset="-122"/>
                <a:cs typeface="STXinwei" panose="02010800040101010101" charset="-122"/>
              </a:rPr>
              <a:t>)</a:t>
            </a:r>
            <a:endParaRPr lang="zh-CN" altLang="en-US" sz="2000" dirty="0">
              <a:latin typeface="STXinwei" panose="02010800040101010101" charset="-122"/>
              <a:ea typeface="STXinwei" panose="02010800040101010101" charset="-122"/>
              <a:cs typeface="STXinwei" panose="02010800040101010101" charset="-122"/>
            </a:endParaRPr>
          </a:p>
        </p:txBody>
      </p:sp>
      <p:sp>
        <p:nvSpPr>
          <p:cNvPr id="10" name="矩形 9"/>
          <p:cNvSpPr/>
          <p:nvPr/>
        </p:nvSpPr>
        <p:spPr>
          <a:xfrm>
            <a:off x="4633171" y="2074455"/>
            <a:ext cx="3640740" cy="369332"/>
          </a:xfrm>
          <a:prstGeom prst="rect">
            <a:avLst/>
          </a:prstGeom>
        </p:spPr>
        <p:txBody>
          <a:bodyPr wrap="none">
            <a:spAutoFit/>
          </a:bodyPr>
          <a:lstStyle/>
          <a:p>
            <a:r>
              <a:rPr kumimoji="1" lang="en-US" altLang="zh-CN" smtClean="0">
                <a:solidFill>
                  <a:srgbClr val="FF0000"/>
                </a:solidFill>
                <a:latin typeface="STXinwei" panose="02010800040101010101" charset="-122"/>
                <a:ea typeface="STXinwei" panose="02010800040101010101" charset="-122"/>
                <a:cs typeface="STXinwei" panose="02010800040101010101" charset="-122"/>
              </a:rPr>
              <a:t>-------------------------------------------------</a:t>
            </a:r>
            <a:endParaRPr lang="zh-CN" altLang="en-US" dirty="0">
              <a:latin typeface="STXinwei" panose="02010800040101010101" charset="-122"/>
              <a:ea typeface="STXinwei" panose="02010800040101010101" charset="-122"/>
              <a:cs typeface="STXinwei" panose="02010800040101010101" charset="-122"/>
            </a:endParaRPr>
          </a:p>
        </p:txBody>
      </p:sp>
      <p:sp>
        <p:nvSpPr>
          <p:cNvPr id="11" name="矩形 10"/>
          <p:cNvSpPr/>
          <p:nvPr/>
        </p:nvSpPr>
        <p:spPr>
          <a:xfrm>
            <a:off x="8479339" y="2089576"/>
            <a:ext cx="838691" cy="369332"/>
          </a:xfrm>
          <a:prstGeom prst="rect">
            <a:avLst/>
          </a:prstGeom>
        </p:spPr>
        <p:txBody>
          <a:bodyPr wrap="none">
            <a:spAutoFit/>
          </a:bodyPr>
          <a:lstStyle/>
          <a:p>
            <a:r>
              <a:rPr kumimoji="1" lang="en-US" altLang="zh-CN" smtClean="0">
                <a:latin typeface="STXinwei" panose="02010800040101010101" charset="-122"/>
                <a:ea typeface="STXinwei" panose="02010800040101010101" charset="-122"/>
                <a:cs typeface="STXinwei" panose="02010800040101010101" charset="-122"/>
              </a:rPr>
              <a:t>100ms</a:t>
            </a:r>
            <a:endParaRPr lang="zh-CN" altLang="en-US" dirty="0">
              <a:latin typeface="STXinwei" panose="02010800040101010101" charset="-122"/>
              <a:ea typeface="STXinwei" panose="02010800040101010101" charset="-122"/>
              <a:cs typeface="STXinwei" panose="02010800040101010101" charset="-122"/>
            </a:endParaRPr>
          </a:p>
        </p:txBody>
      </p:sp>
      <p:sp>
        <p:nvSpPr>
          <p:cNvPr id="12" name="矩形 11"/>
          <p:cNvSpPr/>
          <p:nvPr/>
        </p:nvSpPr>
        <p:spPr>
          <a:xfrm>
            <a:off x="2477358" y="2959058"/>
            <a:ext cx="2050561" cy="400110"/>
          </a:xfrm>
          <a:prstGeom prst="rect">
            <a:avLst/>
          </a:prstGeom>
        </p:spPr>
        <p:txBody>
          <a:bodyPr wrap="none">
            <a:spAutoFit/>
          </a:bodyPr>
          <a:lstStyle/>
          <a:p>
            <a:r>
              <a:rPr kumimoji="1" lang="en-US" altLang="zh-CN" sz="2000" dirty="0" smtClean="0">
                <a:solidFill>
                  <a:srgbClr val="FF0000"/>
                </a:solidFill>
                <a:latin typeface="STXinwei" panose="02010800040101010101" charset="-122"/>
                <a:ea typeface="STXinwei" panose="02010800040101010101" charset="-122"/>
                <a:cs typeface="STXinwei" panose="02010800040101010101" charset="-122"/>
              </a:rPr>
              <a:t>A</a:t>
            </a:r>
            <a:r>
              <a:rPr kumimoji="1" lang="en-US" altLang="zh-CN" sz="2000" dirty="0" smtClean="0">
                <a:latin typeface="STXinwei" panose="02010800040101010101" charset="-122"/>
                <a:ea typeface="STXinwei" panose="02010800040101010101" charset="-122"/>
                <a:cs typeface="STXinwei" panose="02010800040101010101" charset="-122"/>
              </a:rPr>
              <a:t>nimation(</a:t>
            </a:r>
            <a:r>
              <a:rPr kumimoji="1" lang="zh-CN" altLang="en-US" sz="2000" dirty="0" smtClean="0">
                <a:latin typeface="STXinwei" panose="02010800040101010101" charset="-122"/>
                <a:ea typeface="STXinwei" panose="02010800040101010101" charset="-122"/>
                <a:cs typeface="STXinwei" panose="02010800040101010101" charset="-122"/>
              </a:rPr>
              <a:t>动画</a:t>
            </a:r>
            <a:r>
              <a:rPr kumimoji="1" lang="en-US" altLang="zh-CN" sz="2000" dirty="0" smtClean="0">
                <a:latin typeface="STXinwei" panose="02010800040101010101" charset="-122"/>
                <a:ea typeface="STXinwei" panose="02010800040101010101" charset="-122"/>
                <a:cs typeface="STXinwei" panose="02010800040101010101" charset="-122"/>
              </a:rPr>
              <a:t>)</a:t>
            </a:r>
            <a:endParaRPr lang="zh-CN" altLang="en-US" sz="2000" dirty="0">
              <a:latin typeface="STXinwei" panose="02010800040101010101" charset="-122"/>
              <a:ea typeface="STXinwei" panose="02010800040101010101" charset="-122"/>
              <a:cs typeface="STXinwei" panose="02010800040101010101" charset="-122"/>
            </a:endParaRPr>
          </a:p>
        </p:txBody>
      </p:sp>
      <p:sp>
        <p:nvSpPr>
          <p:cNvPr id="13" name="矩形 12"/>
          <p:cNvSpPr/>
          <p:nvPr/>
        </p:nvSpPr>
        <p:spPr>
          <a:xfrm>
            <a:off x="8479339" y="3011669"/>
            <a:ext cx="889987" cy="369332"/>
          </a:xfrm>
          <a:prstGeom prst="rect">
            <a:avLst/>
          </a:prstGeom>
        </p:spPr>
        <p:txBody>
          <a:bodyPr wrap="none">
            <a:spAutoFit/>
          </a:bodyPr>
          <a:lstStyle/>
          <a:p>
            <a:r>
              <a:rPr kumimoji="1" lang="en-US" altLang="zh-CN" dirty="0" smtClean="0">
                <a:latin typeface="STXinwei" panose="02010800040101010101" charset="-122"/>
                <a:ea typeface="STXinwei" panose="02010800040101010101" charset="-122"/>
                <a:cs typeface="STXinwei" panose="02010800040101010101" charset="-122"/>
              </a:rPr>
              <a:t>16.7ms</a:t>
            </a:r>
            <a:endParaRPr lang="zh-CN" altLang="en-US" dirty="0">
              <a:latin typeface="STXinwei" panose="02010800040101010101" charset="-122"/>
              <a:ea typeface="STXinwei" panose="02010800040101010101" charset="-122"/>
              <a:cs typeface="STXinwei" panose="02010800040101010101" charset="-122"/>
            </a:endParaRPr>
          </a:p>
        </p:txBody>
      </p:sp>
      <p:sp>
        <p:nvSpPr>
          <p:cNvPr id="14" name="矩形 13"/>
          <p:cNvSpPr/>
          <p:nvPr/>
        </p:nvSpPr>
        <p:spPr>
          <a:xfrm>
            <a:off x="2806774" y="3962424"/>
            <a:ext cx="1293944" cy="400110"/>
          </a:xfrm>
          <a:prstGeom prst="rect">
            <a:avLst/>
          </a:prstGeom>
        </p:spPr>
        <p:txBody>
          <a:bodyPr wrap="none">
            <a:spAutoFit/>
          </a:bodyPr>
          <a:lstStyle/>
          <a:p>
            <a:r>
              <a:rPr kumimoji="1" lang="en-US" altLang="zh-CN" sz="2000" dirty="0" smtClean="0">
                <a:solidFill>
                  <a:srgbClr val="FF0000"/>
                </a:solidFill>
                <a:latin typeface="STXinwei" panose="02010800040101010101" charset="-122"/>
                <a:ea typeface="STXinwei" panose="02010800040101010101" charset="-122"/>
                <a:cs typeface="STXinwei" panose="02010800040101010101" charset="-122"/>
              </a:rPr>
              <a:t>I</a:t>
            </a:r>
            <a:r>
              <a:rPr kumimoji="1" lang="en-US" altLang="zh-CN" sz="2000" dirty="0" smtClean="0">
                <a:latin typeface="STXinwei" panose="02010800040101010101" charset="-122"/>
                <a:ea typeface="STXinwei" panose="02010800040101010101" charset="-122"/>
                <a:cs typeface="STXinwei" panose="02010800040101010101" charset="-122"/>
              </a:rPr>
              <a:t>dle(</a:t>
            </a:r>
            <a:r>
              <a:rPr kumimoji="1" lang="zh-CN" altLang="en-US" sz="2000" dirty="0" smtClean="0">
                <a:latin typeface="STXinwei" panose="02010800040101010101" charset="-122"/>
                <a:ea typeface="STXinwei" panose="02010800040101010101" charset="-122"/>
                <a:cs typeface="STXinwei" panose="02010800040101010101" charset="-122"/>
              </a:rPr>
              <a:t>空闲</a:t>
            </a:r>
            <a:r>
              <a:rPr kumimoji="1" lang="en-US" altLang="zh-CN" sz="2000" dirty="0" smtClean="0">
                <a:latin typeface="STXinwei" panose="02010800040101010101" charset="-122"/>
                <a:ea typeface="STXinwei" panose="02010800040101010101" charset="-122"/>
                <a:cs typeface="STXinwei" panose="02010800040101010101" charset="-122"/>
              </a:rPr>
              <a:t>)</a:t>
            </a:r>
            <a:endParaRPr lang="zh-CN" altLang="en-US" sz="2000" dirty="0">
              <a:latin typeface="STXinwei" panose="02010800040101010101" charset="-122"/>
              <a:ea typeface="STXinwei" panose="02010800040101010101" charset="-122"/>
              <a:cs typeface="STXinwei" panose="02010800040101010101" charset="-122"/>
            </a:endParaRPr>
          </a:p>
        </p:txBody>
      </p:sp>
      <p:sp>
        <p:nvSpPr>
          <p:cNvPr id="15" name="矩形 14"/>
          <p:cNvSpPr/>
          <p:nvPr/>
        </p:nvSpPr>
        <p:spPr>
          <a:xfrm>
            <a:off x="8543029" y="4051813"/>
            <a:ext cx="728084" cy="369332"/>
          </a:xfrm>
          <a:prstGeom prst="rect">
            <a:avLst/>
          </a:prstGeom>
        </p:spPr>
        <p:txBody>
          <a:bodyPr wrap="none">
            <a:spAutoFit/>
          </a:bodyPr>
          <a:lstStyle/>
          <a:p>
            <a:r>
              <a:rPr kumimoji="1" lang="en-US" altLang="zh-CN" dirty="0">
                <a:latin typeface="STXinwei" panose="02010800040101010101" charset="-122"/>
                <a:ea typeface="STXinwei" panose="02010800040101010101" charset="-122"/>
                <a:cs typeface="STXinwei" panose="02010800040101010101" charset="-122"/>
              </a:rPr>
              <a:t>5</a:t>
            </a:r>
            <a:r>
              <a:rPr kumimoji="1" lang="en-US" altLang="zh-CN" dirty="0" smtClean="0">
                <a:latin typeface="STXinwei" panose="02010800040101010101" charset="-122"/>
                <a:ea typeface="STXinwei" panose="02010800040101010101" charset="-122"/>
                <a:cs typeface="STXinwei" panose="02010800040101010101" charset="-122"/>
              </a:rPr>
              <a:t>0ms</a:t>
            </a:r>
            <a:endParaRPr lang="zh-CN" altLang="en-US" dirty="0">
              <a:latin typeface="STXinwei" panose="02010800040101010101" charset="-122"/>
              <a:ea typeface="STXinwei" panose="02010800040101010101" charset="-122"/>
              <a:cs typeface="STXinwei" panose="02010800040101010101" charset="-122"/>
            </a:endParaRPr>
          </a:p>
        </p:txBody>
      </p:sp>
      <p:sp>
        <p:nvSpPr>
          <p:cNvPr id="16" name="矩形 15"/>
          <p:cNvSpPr/>
          <p:nvPr/>
        </p:nvSpPr>
        <p:spPr>
          <a:xfrm>
            <a:off x="2772318" y="4826353"/>
            <a:ext cx="1428596" cy="400110"/>
          </a:xfrm>
          <a:prstGeom prst="rect">
            <a:avLst/>
          </a:prstGeom>
        </p:spPr>
        <p:txBody>
          <a:bodyPr wrap="none">
            <a:spAutoFit/>
          </a:bodyPr>
          <a:lstStyle/>
          <a:p>
            <a:r>
              <a:rPr lang="en-US" altLang="zh-CN" sz="2000" dirty="0" smtClean="0">
                <a:solidFill>
                  <a:srgbClr val="FF0000"/>
                </a:solidFill>
                <a:latin typeface="STXinwei" panose="02010800040101010101" charset="-122"/>
                <a:ea typeface="STXinwei" panose="02010800040101010101" charset="-122"/>
                <a:cs typeface="STXinwei" panose="02010800040101010101" charset="-122"/>
              </a:rPr>
              <a:t>L</a:t>
            </a:r>
            <a:r>
              <a:rPr lang="en-US" altLang="zh-CN" sz="2000" dirty="0" smtClean="0">
                <a:latin typeface="STXinwei" panose="02010800040101010101" charset="-122"/>
                <a:ea typeface="STXinwei" panose="02010800040101010101" charset="-122"/>
                <a:cs typeface="STXinwei" panose="02010800040101010101" charset="-122"/>
              </a:rPr>
              <a:t>oad(</a:t>
            </a:r>
            <a:r>
              <a:rPr lang="zh-CN" altLang="en-US" sz="2000" dirty="0" smtClean="0">
                <a:latin typeface="STXinwei" panose="02010800040101010101" charset="-122"/>
                <a:ea typeface="STXinwei" panose="02010800040101010101" charset="-122"/>
                <a:cs typeface="STXinwei" panose="02010800040101010101" charset="-122"/>
              </a:rPr>
              <a:t>加载</a:t>
            </a:r>
            <a:r>
              <a:rPr lang="en-US" altLang="zh-CN" sz="2000" dirty="0" smtClean="0">
                <a:latin typeface="STXinwei" panose="02010800040101010101" charset="-122"/>
                <a:ea typeface="STXinwei" panose="02010800040101010101" charset="-122"/>
                <a:cs typeface="STXinwei" panose="02010800040101010101" charset="-122"/>
              </a:rPr>
              <a:t>)</a:t>
            </a:r>
            <a:endParaRPr lang="zh-CN" altLang="en-US" sz="2000" dirty="0">
              <a:latin typeface="STXinwei" panose="02010800040101010101" charset="-122"/>
              <a:ea typeface="STXinwei" panose="02010800040101010101" charset="-122"/>
              <a:cs typeface="STXinwei" panose="02010800040101010101" charset="-122"/>
            </a:endParaRPr>
          </a:p>
        </p:txBody>
      </p:sp>
      <p:sp>
        <p:nvSpPr>
          <p:cNvPr id="17" name="矩形 16"/>
          <p:cNvSpPr/>
          <p:nvPr/>
        </p:nvSpPr>
        <p:spPr>
          <a:xfrm>
            <a:off x="8451782" y="4924265"/>
            <a:ext cx="960519" cy="369332"/>
          </a:xfrm>
          <a:prstGeom prst="rect">
            <a:avLst/>
          </a:prstGeom>
        </p:spPr>
        <p:txBody>
          <a:bodyPr wrap="none">
            <a:spAutoFit/>
          </a:bodyPr>
          <a:lstStyle/>
          <a:p>
            <a:r>
              <a:rPr kumimoji="1" lang="en-US" altLang="zh-CN" smtClean="0">
                <a:latin typeface="STXinwei" panose="02010800040101010101" charset="-122"/>
                <a:ea typeface="STXinwei" panose="02010800040101010101" charset="-122"/>
                <a:cs typeface="STXinwei" panose="02010800040101010101" charset="-122"/>
              </a:rPr>
              <a:t>1000ms</a:t>
            </a:r>
            <a:endParaRPr lang="zh-CN" altLang="en-US" dirty="0">
              <a:latin typeface="STXinwei" panose="02010800040101010101" charset="-122"/>
              <a:ea typeface="STXinwei" panose="02010800040101010101" charset="-122"/>
              <a:cs typeface="STXinwei" panose="02010800040101010101" charset="-122"/>
            </a:endParaRPr>
          </a:p>
        </p:txBody>
      </p:sp>
      <p:sp>
        <p:nvSpPr>
          <p:cNvPr id="18" name="矩形 17"/>
          <p:cNvSpPr/>
          <p:nvPr/>
        </p:nvSpPr>
        <p:spPr>
          <a:xfrm>
            <a:off x="4659949" y="3002719"/>
            <a:ext cx="3640740" cy="369332"/>
          </a:xfrm>
          <a:prstGeom prst="rect">
            <a:avLst/>
          </a:prstGeom>
        </p:spPr>
        <p:txBody>
          <a:bodyPr wrap="none">
            <a:spAutoFit/>
          </a:bodyPr>
          <a:lstStyle/>
          <a:p>
            <a:r>
              <a:rPr kumimoji="1" lang="en-US" altLang="zh-CN" smtClean="0">
                <a:solidFill>
                  <a:srgbClr val="FF0000"/>
                </a:solidFill>
                <a:latin typeface="STXinwei" panose="02010800040101010101" charset="-122"/>
                <a:ea typeface="STXinwei" panose="02010800040101010101" charset="-122"/>
                <a:cs typeface="STXinwei" panose="02010800040101010101" charset="-122"/>
              </a:rPr>
              <a:t>-------------------------------------------------</a:t>
            </a:r>
            <a:endParaRPr lang="zh-CN" altLang="en-US" dirty="0">
              <a:latin typeface="STXinwei" panose="02010800040101010101" charset="-122"/>
              <a:ea typeface="STXinwei" panose="02010800040101010101" charset="-122"/>
              <a:cs typeface="STXinwei" panose="02010800040101010101" charset="-122"/>
            </a:endParaRPr>
          </a:p>
        </p:txBody>
      </p:sp>
      <p:sp>
        <p:nvSpPr>
          <p:cNvPr id="19" name="矩形 18"/>
          <p:cNvSpPr/>
          <p:nvPr/>
        </p:nvSpPr>
        <p:spPr>
          <a:xfrm>
            <a:off x="4699216" y="4021309"/>
            <a:ext cx="3640740" cy="369332"/>
          </a:xfrm>
          <a:prstGeom prst="rect">
            <a:avLst/>
          </a:prstGeom>
        </p:spPr>
        <p:txBody>
          <a:bodyPr wrap="none">
            <a:spAutoFit/>
          </a:bodyPr>
          <a:lstStyle/>
          <a:p>
            <a:r>
              <a:rPr kumimoji="1" lang="en-US" altLang="zh-CN" dirty="0" smtClean="0">
                <a:solidFill>
                  <a:srgbClr val="FF0000"/>
                </a:solidFill>
                <a:latin typeface="STXinwei" panose="02010800040101010101" charset="-122"/>
                <a:ea typeface="STXinwei" panose="02010800040101010101" charset="-122"/>
                <a:cs typeface="STXinwei" panose="02010800040101010101" charset="-122"/>
              </a:rPr>
              <a:t>-------------------------------------------------</a:t>
            </a:r>
            <a:endParaRPr lang="zh-CN" altLang="en-US" dirty="0">
              <a:latin typeface="STXinwei" panose="02010800040101010101" charset="-122"/>
              <a:ea typeface="STXinwei" panose="02010800040101010101" charset="-122"/>
              <a:cs typeface="STXinwei" panose="02010800040101010101" charset="-122"/>
            </a:endParaRPr>
          </a:p>
        </p:txBody>
      </p:sp>
      <p:sp>
        <p:nvSpPr>
          <p:cNvPr id="20" name="矩形 19"/>
          <p:cNvSpPr/>
          <p:nvPr/>
        </p:nvSpPr>
        <p:spPr>
          <a:xfrm>
            <a:off x="4699216" y="4938849"/>
            <a:ext cx="3640740" cy="369332"/>
          </a:xfrm>
          <a:prstGeom prst="rect">
            <a:avLst/>
          </a:prstGeom>
        </p:spPr>
        <p:txBody>
          <a:bodyPr wrap="none">
            <a:spAutoFit/>
          </a:bodyPr>
          <a:lstStyle/>
          <a:p>
            <a:r>
              <a:rPr kumimoji="1" lang="en-US" altLang="zh-CN" dirty="0" smtClean="0">
                <a:solidFill>
                  <a:srgbClr val="FF0000"/>
                </a:solidFill>
                <a:latin typeface="STXinwei" panose="02010800040101010101" charset="-122"/>
                <a:ea typeface="STXinwei" panose="02010800040101010101" charset="-122"/>
                <a:cs typeface="STXinwei" panose="02010800040101010101" charset="-122"/>
              </a:rPr>
              <a:t>-------------------------------------------------</a:t>
            </a:r>
            <a:endParaRPr lang="zh-CN" altLang="en-US" dirty="0">
              <a:latin typeface="STXinwei" panose="02010800040101010101" charset="-122"/>
              <a:ea typeface="STXinwei" panose="02010800040101010101" charset="-122"/>
              <a:cs typeface="STXinwei" panose="02010800040101010101" charset="-122"/>
            </a:endParaRPr>
          </a:p>
        </p:txBody>
      </p:sp>
      <p:sp>
        <p:nvSpPr>
          <p:cNvPr id="21" name="矩形 20"/>
          <p:cNvSpPr/>
          <p:nvPr/>
        </p:nvSpPr>
        <p:spPr>
          <a:xfrm>
            <a:off x="7801909" y="966618"/>
            <a:ext cx="1319592" cy="369332"/>
          </a:xfrm>
          <a:prstGeom prst="rect">
            <a:avLst/>
          </a:prstGeom>
        </p:spPr>
        <p:txBody>
          <a:bodyPr wrap="none">
            <a:spAutoFit/>
          </a:bodyPr>
          <a:lstStyle/>
          <a:p>
            <a:r>
              <a:rPr kumimoji="1" lang="en-US" altLang="zh-CN" dirty="0" smtClean="0">
                <a:solidFill>
                  <a:srgbClr val="FF0000"/>
                </a:solidFill>
                <a:latin typeface="STXinwei" panose="02010800040101010101" charset="-122"/>
                <a:ea typeface="STXinwei" panose="02010800040101010101" charset="-122"/>
                <a:cs typeface="STXinwei" panose="02010800040101010101" charset="-122"/>
              </a:rPr>
              <a:t>--</a:t>
            </a:r>
            <a:r>
              <a:rPr kumimoji="1" lang="zh-CN" altLang="en-US" dirty="0" smtClean="0">
                <a:solidFill>
                  <a:srgbClr val="FF0000"/>
                </a:solidFill>
                <a:latin typeface="STXinwei" panose="02010800040101010101" charset="-122"/>
                <a:ea typeface="STXinwei" panose="02010800040101010101" charset="-122"/>
                <a:cs typeface="STXinwei" panose="02010800040101010101" charset="-122"/>
              </a:rPr>
              <a:t> </a:t>
            </a:r>
            <a:r>
              <a:rPr kumimoji="1" lang="en-US" altLang="zh-CN" dirty="0" smtClean="0">
                <a:solidFill>
                  <a:srgbClr val="FF0000"/>
                </a:solidFill>
                <a:latin typeface="STXinwei" panose="02010800040101010101" charset="-122"/>
                <a:ea typeface="STXinwei" panose="02010800040101010101" charset="-122"/>
                <a:cs typeface="STXinwei" panose="02010800040101010101" charset="-122"/>
              </a:rPr>
              <a:t>RAIL</a:t>
            </a:r>
            <a:r>
              <a:rPr kumimoji="1" lang="zh-CN" altLang="en-US" dirty="0" smtClean="0">
                <a:solidFill>
                  <a:srgbClr val="FF0000"/>
                </a:solidFill>
                <a:latin typeface="STXinwei" panose="02010800040101010101" charset="-122"/>
                <a:ea typeface="STXinwei" panose="02010800040101010101" charset="-122"/>
                <a:cs typeface="STXinwei" panose="02010800040101010101" charset="-122"/>
              </a:rPr>
              <a:t>规则</a:t>
            </a:r>
            <a:endParaRPr lang="zh-CN" altLang="en-US" dirty="0"/>
          </a:p>
        </p:txBody>
      </p:sp>
      <p:sp>
        <p:nvSpPr>
          <p:cNvPr id="4" name="矩形 3"/>
          <p:cNvSpPr/>
          <p:nvPr/>
        </p:nvSpPr>
        <p:spPr>
          <a:xfrm>
            <a:off x="9318030" y="4077122"/>
            <a:ext cx="2101857" cy="307777"/>
          </a:xfrm>
          <a:prstGeom prst="rect">
            <a:avLst/>
          </a:prstGeom>
        </p:spPr>
        <p:txBody>
          <a:bodyPr wrap="none">
            <a:spAutoFit/>
          </a:bodyPr>
          <a:lstStyle/>
          <a:p>
            <a:r>
              <a:rPr kumimoji="1" lang="en-US" altLang="zh-CN" sz="1400" dirty="0" err="1" smtClean="0">
                <a:latin typeface="STXinwei" panose="02010800040101010101" charset="-122"/>
                <a:ea typeface="STXinwei" panose="02010800040101010101" charset="-122"/>
                <a:cs typeface="STXinwei" panose="02010800040101010101" charset="-122"/>
              </a:rPr>
              <a:t>requestIdleCallback.html</a:t>
            </a:r>
            <a:endParaRPr lang="zh-CN" altLang="en-US" sz="1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down)">
                                      <p:cBhvr>
                                        <p:cTn id="7" dur="580">
                                          <p:stCondLst>
                                            <p:cond delay="0"/>
                                          </p:stCondLst>
                                        </p:cTn>
                                        <p:tgtEl>
                                          <p:spTgt spid="21"/>
                                        </p:tgtEl>
                                      </p:cBhvr>
                                    </p:animEffect>
                                    <p:anim calcmode="lin" valueType="num">
                                      <p:cBhvr>
                                        <p:cTn id="8" dur="1822" tmFilter="0,0; 0.14,0.36; 0.43,0.73; 0.71,0.91; 1.0,1.0">
                                          <p:stCondLst>
                                            <p:cond delay="0"/>
                                          </p:stCondLst>
                                        </p:cTn>
                                        <p:tgtEl>
                                          <p:spTgt spid="21"/>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1"/>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1"/>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1"/>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1"/>
                                        </p:tgtEl>
                                        <p:attrNameLst>
                                          <p:attrName>ppt_y</p:attrName>
                                        </p:attrNameLst>
                                      </p:cBhvr>
                                      <p:tavLst>
                                        <p:tav tm="0" fmla="#ppt_y-sin(pi*$)/81">
                                          <p:val>
                                            <p:fltVal val="0"/>
                                          </p:val>
                                        </p:tav>
                                        <p:tav tm="100000">
                                          <p:val>
                                            <p:fltVal val="1"/>
                                          </p:val>
                                        </p:tav>
                                      </p:tavLst>
                                    </p:anim>
                                    <p:animScale>
                                      <p:cBhvr>
                                        <p:cTn id="13" dur="26">
                                          <p:stCondLst>
                                            <p:cond delay="650"/>
                                          </p:stCondLst>
                                        </p:cTn>
                                        <p:tgtEl>
                                          <p:spTgt spid="21"/>
                                        </p:tgtEl>
                                      </p:cBhvr>
                                      <p:to x="100000" y="60000"/>
                                    </p:animScale>
                                    <p:animScale>
                                      <p:cBhvr>
                                        <p:cTn id="14" dur="166" decel="50000">
                                          <p:stCondLst>
                                            <p:cond delay="676"/>
                                          </p:stCondLst>
                                        </p:cTn>
                                        <p:tgtEl>
                                          <p:spTgt spid="21"/>
                                        </p:tgtEl>
                                      </p:cBhvr>
                                      <p:to x="100000" y="100000"/>
                                    </p:animScale>
                                    <p:animScale>
                                      <p:cBhvr>
                                        <p:cTn id="15" dur="26">
                                          <p:stCondLst>
                                            <p:cond delay="1312"/>
                                          </p:stCondLst>
                                        </p:cTn>
                                        <p:tgtEl>
                                          <p:spTgt spid="21"/>
                                        </p:tgtEl>
                                      </p:cBhvr>
                                      <p:to x="100000" y="80000"/>
                                    </p:animScale>
                                    <p:animScale>
                                      <p:cBhvr>
                                        <p:cTn id="16" dur="166" decel="50000">
                                          <p:stCondLst>
                                            <p:cond delay="1338"/>
                                          </p:stCondLst>
                                        </p:cTn>
                                        <p:tgtEl>
                                          <p:spTgt spid="21"/>
                                        </p:tgtEl>
                                      </p:cBhvr>
                                      <p:to x="100000" y="100000"/>
                                    </p:animScale>
                                    <p:animScale>
                                      <p:cBhvr>
                                        <p:cTn id="17" dur="26">
                                          <p:stCondLst>
                                            <p:cond delay="1642"/>
                                          </p:stCondLst>
                                        </p:cTn>
                                        <p:tgtEl>
                                          <p:spTgt spid="21"/>
                                        </p:tgtEl>
                                      </p:cBhvr>
                                      <p:to x="100000" y="90000"/>
                                    </p:animScale>
                                    <p:animScale>
                                      <p:cBhvr>
                                        <p:cTn id="18" dur="166" decel="50000">
                                          <p:stCondLst>
                                            <p:cond delay="1668"/>
                                          </p:stCondLst>
                                        </p:cTn>
                                        <p:tgtEl>
                                          <p:spTgt spid="21"/>
                                        </p:tgtEl>
                                      </p:cBhvr>
                                      <p:to x="100000" y="100000"/>
                                    </p:animScale>
                                    <p:animScale>
                                      <p:cBhvr>
                                        <p:cTn id="19" dur="26">
                                          <p:stCondLst>
                                            <p:cond delay="1808"/>
                                          </p:stCondLst>
                                        </p:cTn>
                                        <p:tgtEl>
                                          <p:spTgt spid="21"/>
                                        </p:tgtEl>
                                      </p:cBhvr>
                                      <p:to x="100000" y="95000"/>
                                    </p:animScale>
                                    <p:animScale>
                                      <p:cBhvr>
                                        <p:cTn id="20" dur="166" decel="50000">
                                          <p:stCondLst>
                                            <p:cond delay="1834"/>
                                          </p:stCondLst>
                                        </p:cTn>
                                        <p:tgtEl>
                                          <p:spTgt spid="21"/>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30" presetClass="entr" presetSubtype="0"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800" decel="100000"/>
                                        <p:tgtEl>
                                          <p:spTgt spid="8"/>
                                        </p:tgtEl>
                                      </p:cBhvr>
                                    </p:animEffect>
                                    <p:anim calcmode="lin" valueType="num">
                                      <p:cBhvr>
                                        <p:cTn id="26" dur="800" decel="100000" fill="hold"/>
                                        <p:tgtEl>
                                          <p:spTgt spid="8"/>
                                        </p:tgtEl>
                                        <p:attrNameLst>
                                          <p:attrName>style.rotation</p:attrName>
                                        </p:attrNameLst>
                                      </p:cBhvr>
                                      <p:tavLst>
                                        <p:tav tm="0">
                                          <p:val>
                                            <p:fltVal val="-90"/>
                                          </p:val>
                                        </p:tav>
                                        <p:tav tm="100000">
                                          <p:val>
                                            <p:fltVal val="0"/>
                                          </p:val>
                                        </p:tav>
                                      </p:tavLst>
                                    </p:anim>
                                    <p:anim calcmode="lin" valueType="num">
                                      <p:cBhvr>
                                        <p:cTn id="27" dur="800" decel="100000" fill="hold"/>
                                        <p:tgtEl>
                                          <p:spTgt spid="8"/>
                                        </p:tgtEl>
                                        <p:attrNameLst>
                                          <p:attrName>ppt_x</p:attrName>
                                        </p:attrNameLst>
                                      </p:cBhvr>
                                      <p:tavLst>
                                        <p:tav tm="0">
                                          <p:val>
                                            <p:strVal val="#ppt_x+0.4"/>
                                          </p:val>
                                        </p:tav>
                                        <p:tav tm="100000">
                                          <p:val>
                                            <p:strVal val="#ppt_x-0.05"/>
                                          </p:val>
                                        </p:tav>
                                      </p:tavLst>
                                    </p:anim>
                                    <p:anim calcmode="lin" valueType="num">
                                      <p:cBhvr>
                                        <p:cTn id="28" dur="800" decel="100000" fill="hold"/>
                                        <p:tgtEl>
                                          <p:spTgt spid="8"/>
                                        </p:tgtEl>
                                        <p:attrNameLst>
                                          <p:attrName>ppt_y</p:attrName>
                                        </p:attrNameLst>
                                      </p:cBhvr>
                                      <p:tavLst>
                                        <p:tav tm="0">
                                          <p:val>
                                            <p:strVal val="#ppt_y-0.4"/>
                                          </p:val>
                                        </p:tav>
                                        <p:tav tm="100000">
                                          <p:val>
                                            <p:strVal val="#ppt_y+0.1"/>
                                          </p:val>
                                        </p:tav>
                                      </p:tavLst>
                                    </p:anim>
                                    <p:anim calcmode="lin" valueType="num">
                                      <p:cBhvr>
                                        <p:cTn id="29" dur="200" accel="100000" fill="hold">
                                          <p:stCondLst>
                                            <p:cond delay="800"/>
                                          </p:stCondLst>
                                        </p:cTn>
                                        <p:tgtEl>
                                          <p:spTgt spid="8"/>
                                        </p:tgtEl>
                                        <p:attrNameLst>
                                          <p:attrName>ppt_x</p:attrName>
                                        </p:attrNameLst>
                                      </p:cBhvr>
                                      <p:tavLst>
                                        <p:tav tm="0">
                                          <p:val>
                                            <p:strVal val="#ppt_x-0.05"/>
                                          </p:val>
                                        </p:tav>
                                        <p:tav tm="100000">
                                          <p:val>
                                            <p:strVal val="#ppt_x"/>
                                          </p:val>
                                        </p:tav>
                                      </p:tavLst>
                                    </p:anim>
                                    <p:anim calcmode="lin" valueType="num">
                                      <p:cBhvr>
                                        <p:cTn id="30" dur="200" accel="100000" fill="hold">
                                          <p:stCondLst>
                                            <p:cond delay="800"/>
                                          </p:stCondLst>
                                        </p:cTn>
                                        <p:tgtEl>
                                          <p:spTgt spid="8"/>
                                        </p:tgtEl>
                                        <p:attrNameLst>
                                          <p:attrName>ppt_y</p:attrName>
                                        </p:attrNameLst>
                                      </p:cBhvr>
                                      <p:tavLst>
                                        <p:tav tm="0">
                                          <p:val>
                                            <p:strVal val="#ppt_y+0.1"/>
                                          </p:val>
                                        </p:tav>
                                        <p:tav tm="100000">
                                          <p:val>
                                            <p:strVal val="#ppt_y"/>
                                          </p:val>
                                        </p:tav>
                                      </p:tavLst>
                                    </p:anim>
                                  </p:childTnLst>
                                </p:cTn>
                              </p:par>
                              <p:par>
                                <p:cTn id="31" presetID="30" presetClass="entr" presetSubtype="0" fill="hold" grpId="0" nodeType="withEffect">
                                  <p:stCondLst>
                                    <p:cond delay="0"/>
                                  </p:stCondLst>
                                  <p:childTnLst>
                                    <p:set>
                                      <p:cBhvr>
                                        <p:cTn id="32" dur="1" fill="hold">
                                          <p:stCondLst>
                                            <p:cond delay="0"/>
                                          </p:stCondLst>
                                        </p:cTn>
                                        <p:tgtEl>
                                          <p:spTgt spid="6"/>
                                        </p:tgtEl>
                                        <p:attrNameLst>
                                          <p:attrName>style.visibility</p:attrName>
                                        </p:attrNameLst>
                                      </p:cBhvr>
                                      <p:to>
                                        <p:strVal val="visible"/>
                                      </p:to>
                                    </p:set>
                                    <p:animEffect transition="in" filter="fade">
                                      <p:cBhvr>
                                        <p:cTn id="33" dur="800" decel="100000"/>
                                        <p:tgtEl>
                                          <p:spTgt spid="6"/>
                                        </p:tgtEl>
                                      </p:cBhvr>
                                    </p:animEffect>
                                    <p:anim calcmode="lin" valueType="num">
                                      <p:cBhvr>
                                        <p:cTn id="34" dur="800" decel="100000" fill="hold"/>
                                        <p:tgtEl>
                                          <p:spTgt spid="6"/>
                                        </p:tgtEl>
                                        <p:attrNameLst>
                                          <p:attrName>style.rotation</p:attrName>
                                        </p:attrNameLst>
                                      </p:cBhvr>
                                      <p:tavLst>
                                        <p:tav tm="0">
                                          <p:val>
                                            <p:fltVal val="-90"/>
                                          </p:val>
                                        </p:tav>
                                        <p:tav tm="100000">
                                          <p:val>
                                            <p:fltVal val="0"/>
                                          </p:val>
                                        </p:tav>
                                      </p:tavLst>
                                    </p:anim>
                                    <p:anim calcmode="lin" valueType="num">
                                      <p:cBhvr>
                                        <p:cTn id="35" dur="800" decel="100000" fill="hold"/>
                                        <p:tgtEl>
                                          <p:spTgt spid="6"/>
                                        </p:tgtEl>
                                        <p:attrNameLst>
                                          <p:attrName>ppt_x</p:attrName>
                                        </p:attrNameLst>
                                      </p:cBhvr>
                                      <p:tavLst>
                                        <p:tav tm="0">
                                          <p:val>
                                            <p:strVal val="#ppt_x+0.4"/>
                                          </p:val>
                                        </p:tav>
                                        <p:tav tm="100000">
                                          <p:val>
                                            <p:strVal val="#ppt_x-0.05"/>
                                          </p:val>
                                        </p:tav>
                                      </p:tavLst>
                                    </p:anim>
                                    <p:anim calcmode="lin" valueType="num">
                                      <p:cBhvr>
                                        <p:cTn id="36" dur="800" decel="100000" fill="hold"/>
                                        <p:tgtEl>
                                          <p:spTgt spid="6"/>
                                        </p:tgtEl>
                                        <p:attrNameLst>
                                          <p:attrName>ppt_y</p:attrName>
                                        </p:attrNameLst>
                                      </p:cBhvr>
                                      <p:tavLst>
                                        <p:tav tm="0">
                                          <p:val>
                                            <p:strVal val="#ppt_y-0.4"/>
                                          </p:val>
                                        </p:tav>
                                        <p:tav tm="100000">
                                          <p:val>
                                            <p:strVal val="#ppt_y+0.1"/>
                                          </p:val>
                                        </p:tav>
                                      </p:tavLst>
                                    </p:anim>
                                    <p:anim calcmode="lin" valueType="num">
                                      <p:cBhvr>
                                        <p:cTn id="37" dur="200" accel="100000" fill="hold">
                                          <p:stCondLst>
                                            <p:cond delay="800"/>
                                          </p:stCondLst>
                                        </p:cTn>
                                        <p:tgtEl>
                                          <p:spTgt spid="6"/>
                                        </p:tgtEl>
                                        <p:attrNameLst>
                                          <p:attrName>ppt_x</p:attrName>
                                        </p:attrNameLst>
                                      </p:cBhvr>
                                      <p:tavLst>
                                        <p:tav tm="0">
                                          <p:val>
                                            <p:strVal val="#ppt_x-0.05"/>
                                          </p:val>
                                        </p:tav>
                                        <p:tav tm="100000">
                                          <p:val>
                                            <p:strVal val="#ppt_x"/>
                                          </p:val>
                                        </p:tav>
                                      </p:tavLst>
                                    </p:anim>
                                    <p:anim calcmode="lin" valueType="num">
                                      <p:cBhvr>
                                        <p:cTn id="38" dur="200" accel="100000" fill="hold">
                                          <p:stCondLst>
                                            <p:cond delay="800"/>
                                          </p:stCondLst>
                                        </p:cTn>
                                        <p:tgtEl>
                                          <p:spTgt spid="6"/>
                                        </p:tgtEl>
                                        <p:attrNameLst>
                                          <p:attrName>ppt_y</p:attrName>
                                        </p:attrNameLst>
                                      </p:cBhvr>
                                      <p:tavLst>
                                        <p:tav tm="0">
                                          <p:val>
                                            <p:strVal val="#ppt_y+0.1"/>
                                          </p:val>
                                        </p:tav>
                                        <p:tav tm="100000">
                                          <p:val>
                                            <p:strVal val="#ppt_y"/>
                                          </p:val>
                                        </p:tav>
                                      </p:tavLst>
                                    </p:anim>
                                  </p:childTnLst>
                                </p:cTn>
                              </p:par>
                              <p:par>
                                <p:cTn id="39" presetID="30" presetClass="entr" presetSubtype="0" fill="hold" grpId="0" nodeType="withEffect">
                                  <p:stCondLst>
                                    <p:cond delay="0"/>
                                  </p:stCondLst>
                                  <p:childTnLst>
                                    <p:set>
                                      <p:cBhvr>
                                        <p:cTn id="40" dur="1" fill="hold">
                                          <p:stCondLst>
                                            <p:cond delay="0"/>
                                          </p:stCondLst>
                                        </p:cTn>
                                        <p:tgtEl>
                                          <p:spTgt spid="10"/>
                                        </p:tgtEl>
                                        <p:attrNameLst>
                                          <p:attrName>style.visibility</p:attrName>
                                        </p:attrNameLst>
                                      </p:cBhvr>
                                      <p:to>
                                        <p:strVal val="visible"/>
                                      </p:to>
                                    </p:set>
                                    <p:animEffect transition="in" filter="fade">
                                      <p:cBhvr>
                                        <p:cTn id="41" dur="800" decel="100000"/>
                                        <p:tgtEl>
                                          <p:spTgt spid="10"/>
                                        </p:tgtEl>
                                      </p:cBhvr>
                                    </p:animEffect>
                                    <p:anim calcmode="lin" valueType="num">
                                      <p:cBhvr>
                                        <p:cTn id="42" dur="800" decel="100000" fill="hold"/>
                                        <p:tgtEl>
                                          <p:spTgt spid="10"/>
                                        </p:tgtEl>
                                        <p:attrNameLst>
                                          <p:attrName>style.rotation</p:attrName>
                                        </p:attrNameLst>
                                      </p:cBhvr>
                                      <p:tavLst>
                                        <p:tav tm="0">
                                          <p:val>
                                            <p:fltVal val="-90"/>
                                          </p:val>
                                        </p:tav>
                                        <p:tav tm="100000">
                                          <p:val>
                                            <p:fltVal val="0"/>
                                          </p:val>
                                        </p:tav>
                                      </p:tavLst>
                                    </p:anim>
                                    <p:anim calcmode="lin" valueType="num">
                                      <p:cBhvr>
                                        <p:cTn id="43" dur="800" decel="100000" fill="hold"/>
                                        <p:tgtEl>
                                          <p:spTgt spid="10"/>
                                        </p:tgtEl>
                                        <p:attrNameLst>
                                          <p:attrName>ppt_x</p:attrName>
                                        </p:attrNameLst>
                                      </p:cBhvr>
                                      <p:tavLst>
                                        <p:tav tm="0">
                                          <p:val>
                                            <p:strVal val="#ppt_x+0.4"/>
                                          </p:val>
                                        </p:tav>
                                        <p:tav tm="100000">
                                          <p:val>
                                            <p:strVal val="#ppt_x-0.05"/>
                                          </p:val>
                                        </p:tav>
                                      </p:tavLst>
                                    </p:anim>
                                    <p:anim calcmode="lin" valueType="num">
                                      <p:cBhvr>
                                        <p:cTn id="44" dur="800" decel="100000" fill="hold"/>
                                        <p:tgtEl>
                                          <p:spTgt spid="10"/>
                                        </p:tgtEl>
                                        <p:attrNameLst>
                                          <p:attrName>ppt_y</p:attrName>
                                        </p:attrNameLst>
                                      </p:cBhvr>
                                      <p:tavLst>
                                        <p:tav tm="0">
                                          <p:val>
                                            <p:strVal val="#ppt_y-0.4"/>
                                          </p:val>
                                        </p:tav>
                                        <p:tav tm="100000">
                                          <p:val>
                                            <p:strVal val="#ppt_y+0.1"/>
                                          </p:val>
                                        </p:tav>
                                      </p:tavLst>
                                    </p:anim>
                                    <p:anim calcmode="lin" valueType="num">
                                      <p:cBhvr>
                                        <p:cTn id="45" dur="200" accel="100000" fill="hold">
                                          <p:stCondLst>
                                            <p:cond delay="800"/>
                                          </p:stCondLst>
                                        </p:cTn>
                                        <p:tgtEl>
                                          <p:spTgt spid="10"/>
                                        </p:tgtEl>
                                        <p:attrNameLst>
                                          <p:attrName>ppt_x</p:attrName>
                                        </p:attrNameLst>
                                      </p:cBhvr>
                                      <p:tavLst>
                                        <p:tav tm="0">
                                          <p:val>
                                            <p:strVal val="#ppt_x-0.05"/>
                                          </p:val>
                                        </p:tav>
                                        <p:tav tm="100000">
                                          <p:val>
                                            <p:strVal val="#ppt_x"/>
                                          </p:val>
                                        </p:tav>
                                      </p:tavLst>
                                    </p:anim>
                                    <p:anim calcmode="lin" valueType="num">
                                      <p:cBhvr>
                                        <p:cTn id="46" dur="200" accel="100000" fill="hold">
                                          <p:stCondLst>
                                            <p:cond delay="800"/>
                                          </p:stCondLst>
                                        </p:cTn>
                                        <p:tgtEl>
                                          <p:spTgt spid="10"/>
                                        </p:tgtEl>
                                        <p:attrNameLst>
                                          <p:attrName>ppt_y</p:attrName>
                                        </p:attrNameLst>
                                      </p:cBhvr>
                                      <p:tavLst>
                                        <p:tav tm="0">
                                          <p:val>
                                            <p:strVal val="#ppt_y+0.1"/>
                                          </p:val>
                                        </p:tav>
                                        <p:tav tm="100000">
                                          <p:val>
                                            <p:strVal val="#ppt_y"/>
                                          </p:val>
                                        </p:tav>
                                      </p:tavLst>
                                    </p:anim>
                                  </p:childTnLst>
                                </p:cTn>
                              </p:par>
                              <p:par>
                                <p:cTn id="47" presetID="30" presetClass="entr" presetSubtype="0" fill="hold" grpId="0" nodeType="withEffect">
                                  <p:stCondLst>
                                    <p:cond delay="0"/>
                                  </p:stCondLst>
                                  <p:childTnLst>
                                    <p:set>
                                      <p:cBhvr>
                                        <p:cTn id="48" dur="1" fill="hold">
                                          <p:stCondLst>
                                            <p:cond delay="0"/>
                                          </p:stCondLst>
                                        </p:cTn>
                                        <p:tgtEl>
                                          <p:spTgt spid="11"/>
                                        </p:tgtEl>
                                        <p:attrNameLst>
                                          <p:attrName>style.visibility</p:attrName>
                                        </p:attrNameLst>
                                      </p:cBhvr>
                                      <p:to>
                                        <p:strVal val="visible"/>
                                      </p:to>
                                    </p:set>
                                    <p:animEffect transition="in" filter="fade">
                                      <p:cBhvr>
                                        <p:cTn id="49" dur="800" decel="100000"/>
                                        <p:tgtEl>
                                          <p:spTgt spid="11"/>
                                        </p:tgtEl>
                                      </p:cBhvr>
                                    </p:animEffect>
                                    <p:anim calcmode="lin" valueType="num">
                                      <p:cBhvr>
                                        <p:cTn id="50" dur="800" decel="100000" fill="hold"/>
                                        <p:tgtEl>
                                          <p:spTgt spid="11"/>
                                        </p:tgtEl>
                                        <p:attrNameLst>
                                          <p:attrName>style.rotation</p:attrName>
                                        </p:attrNameLst>
                                      </p:cBhvr>
                                      <p:tavLst>
                                        <p:tav tm="0">
                                          <p:val>
                                            <p:fltVal val="-90"/>
                                          </p:val>
                                        </p:tav>
                                        <p:tav tm="100000">
                                          <p:val>
                                            <p:fltVal val="0"/>
                                          </p:val>
                                        </p:tav>
                                      </p:tavLst>
                                    </p:anim>
                                    <p:anim calcmode="lin" valueType="num">
                                      <p:cBhvr>
                                        <p:cTn id="51" dur="800" decel="100000" fill="hold"/>
                                        <p:tgtEl>
                                          <p:spTgt spid="11"/>
                                        </p:tgtEl>
                                        <p:attrNameLst>
                                          <p:attrName>ppt_x</p:attrName>
                                        </p:attrNameLst>
                                      </p:cBhvr>
                                      <p:tavLst>
                                        <p:tav tm="0">
                                          <p:val>
                                            <p:strVal val="#ppt_x+0.4"/>
                                          </p:val>
                                        </p:tav>
                                        <p:tav tm="100000">
                                          <p:val>
                                            <p:strVal val="#ppt_x-0.05"/>
                                          </p:val>
                                        </p:tav>
                                      </p:tavLst>
                                    </p:anim>
                                    <p:anim calcmode="lin" valueType="num">
                                      <p:cBhvr>
                                        <p:cTn id="52" dur="800" decel="100000" fill="hold"/>
                                        <p:tgtEl>
                                          <p:spTgt spid="11"/>
                                        </p:tgtEl>
                                        <p:attrNameLst>
                                          <p:attrName>ppt_y</p:attrName>
                                        </p:attrNameLst>
                                      </p:cBhvr>
                                      <p:tavLst>
                                        <p:tav tm="0">
                                          <p:val>
                                            <p:strVal val="#ppt_y-0.4"/>
                                          </p:val>
                                        </p:tav>
                                        <p:tav tm="100000">
                                          <p:val>
                                            <p:strVal val="#ppt_y+0.1"/>
                                          </p:val>
                                        </p:tav>
                                      </p:tavLst>
                                    </p:anim>
                                    <p:anim calcmode="lin" valueType="num">
                                      <p:cBhvr>
                                        <p:cTn id="53" dur="200" accel="100000" fill="hold">
                                          <p:stCondLst>
                                            <p:cond delay="800"/>
                                          </p:stCondLst>
                                        </p:cTn>
                                        <p:tgtEl>
                                          <p:spTgt spid="11"/>
                                        </p:tgtEl>
                                        <p:attrNameLst>
                                          <p:attrName>ppt_x</p:attrName>
                                        </p:attrNameLst>
                                      </p:cBhvr>
                                      <p:tavLst>
                                        <p:tav tm="0">
                                          <p:val>
                                            <p:strVal val="#ppt_x-0.05"/>
                                          </p:val>
                                        </p:tav>
                                        <p:tav tm="100000">
                                          <p:val>
                                            <p:strVal val="#ppt_x"/>
                                          </p:val>
                                        </p:tav>
                                      </p:tavLst>
                                    </p:anim>
                                    <p:anim calcmode="lin" valueType="num">
                                      <p:cBhvr>
                                        <p:cTn id="54" dur="200" accel="100000" fill="hold">
                                          <p:stCondLst>
                                            <p:cond delay="800"/>
                                          </p:stCondLst>
                                        </p:cTn>
                                        <p:tgtEl>
                                          <p:spTgt spid="11"/>
                                        </p:tgtEl>
                                        <p:attrNameLst>
                                          <p:attrName>ppt_y</p:attrName>
                                        </p:attrNameLst>
                                      </p:cBhvr>
                                      <p:tavLst>
                                        <p:tav tm="0">
                                          <p:val>
                                            <p:strVal val="#ppt_y+0.1"/>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30" presetClass="entr" presetSubtype="0" fill="hold" grpId="0" nodeType="clickEffect">
                                  <p:stCondLst>
                                    <p:cond delay="0"/>
                                  </p:stCondLst>
                                  <p:childTnLst>
                                    <p:set>
                                      <p:cBhvr>
                                        <p:cTn id="58" dur="1" fill="hold">
                                          <p:stCondLst>
                                            <p:cond delay="0"/>
                                          </p:stCondLst>
                                        </p:cTn>
                                        <p:tgtEl>
                                          <p:spTgt spid="5"/>
                                        </p:tgtEl>
                                        <p:attrNameLst>
                                          <p:attrName>style.visibility</p:attrName>
                                        </p:attrNameLst>
                                      </p:cBhvr>
                                      <p:to>
                                        <p:strVal val="visible"/>
                                      </p:to>
                                    </p:set>
                                    <p:animEffect transition="in" filter="fade">
                                      <p:cBhvr>
                                        <p:cTn id="59" dur="800" decel="100000"/>
                                        <p:tgtEl>
                                          <p:spTgt spid="5"/>
                                        </p:tgtEl>
                                      </p:cBhvr>
                                    </p:animEffect>
                                    <p:anim calcmode="lin" valueType="num">
                                      <p:cBhvr>
                                        <p:cTn id="60" dur="800" decel="100000" fill="hold"/>
                                        <p:tgtEl>
                                          <p:spTgt spid="5"/>
                                        </p:tgtEl>
                                        <p:attrNameLst>
                                          <p:attrName>style.rotation</p:attrName>
                                        </p:attrNameLst>
                                      </p:cBhvr>
                                      <p:tavLst>
                                        <p:tav tm="0">
                                          <p:val>
                                            <p:fltVal val="-90"/>
                                          </p:val>
                                        </p:tav>
                                        <p:tav tm="100000">
                                          <p:val>
                                            <p:fltVal val="0"/>
                                          </p:val>
                                        </p:tav>
                                      </p:tavLst>
                                    </p:anim>
                                    <p:anim calcmode="lin" valueType="num">
                                      <p:cBhvr>
                                        <p:cTn id="61" dur="800" decel="100000" fill="hold"/>
                                        <p:tgtEl>
                                          <p:spTgt spid="5"/>
                                        </p:tgtEl>
                                        <p:attrNameLst>
                                          <p:attrName>ppt_x</p:attrName>
                                        </p:attrNameLst>
                                      </p:cBhvr>
                                      <p:tavLst>
                                        <p:tav tm="0">
                                          <p:val>
                                            <p:strVal val="#ppt_x+0.4"/>
                                          </p:val>
                                        </p:tav>
                                        <p:tav tm="100000">
                                          <p:val>
                                            <p:strVal val="#ppt_x-0.05"/>
                                          </p:val>
                                        </p:tav>
                                      </p:tavLst>
                                    </p:anim>
                                    <p:anim calcmode="lin" valueType="num">
                                      <p:cBhvr>
                                        <p:cTn id="62" dur="800" decel="100000" fill="hold"/>
                                        <p:tgtEl>
                                          <p:spTgt spid="5"/>
                                        </p:tgtEl>
                                        <p:attrNameLst>
                                          <p:attrName>ppt_y</p:attrName>
                                        </p:attrNameLst>
                                      </p:cBhvr>
                                      <p:tavLst>
                                        <p:tav tm="0">
                                          <p:val>
                                            <p:strVal val="#ppt_y-0.4"/>
                                          </p:val>
                                        </p:tav>
                                        <p:tav tm="100000">
                                          <p:val>
                                            <p:strVal val="#ppt_y+0.1"/>
                                          </p:val>
                                        </p:tav>
                                      </p:tavLst>
                                    </p:anim>
                                    <p:anim calcmode="lin" valueType="num">
                                      <p:cBhvr>
                                        <p:cTn id="63" dur="200" accel="100000" fill="hold">
                                          <p:stCondLst>
                                            <p:cond delay="800"/>
                                          </p:stCondLst>
                                        </p:cTn>
                                        <p:tgtEl>
                                          <p:spTgt spid="5"/>
                                        </p:tgtEl>
                                        <p:attrNameLst>
                                          <p:attrName>ppt_x</p:attrName>
                                        </p:attrNameLst>
                                      </p:cBhvr>
                                      <p:tavLst>
                                        <p:tav tm="0">
                                          <p:val>
                                            <p:strVal val="#ppt_x-0.05"/>
                                          </p:val>
                                        </p:tav>
                                        <p:tav tm="100000">
                                          <p:val>
                                            <p:strVal val="#ppt_x"/>
                                          </p:val>
                                        </p:tav>
                                      </p:tavLst>
                                    </p:anim>
                                    <p:anim calcmode="lin" valueType="num">
                                      <p:cBhvr>
                                        <p:cTn id="64" dur="200" accel="100000" fill="hold">
                                          <p:stCondLst>
                                            <p:cond delay="800"/>
                                          </p:stCondLst>
                                        </p:cTn>
                                        <p:tgtEl>
                                          <p:spTgt spid="5"/>
                                        </p:tgtEl>
                                        <p:attrNameLst>
                                          <p:attrName>ppt_y</p:attrName>
                                        </p:attrNameLst>
                                      </p:cBhvr>
                                      <p:tavLst>
                                        <p:tav tm="0">
                                          <p:val>
                                            <p:strVal val="#ppt_y+0.1"/>
                                          </p:val>
                                        </p:tav>
                                        <p:tav tm="100000">
                                          <p:val>
                                            <p:strVal val="#ppt_y"/>
                                          </p:val>
                                        </p:tav>
                                      </p:tavLst>
                                    </p:anim>
                                  </p:childTnLst>
                                </p:cTn>
                              </p:par>
                              <p:par>
                                <p:cTn id="65" presetID="30" presetClass="entr" presetSubtype="0" fill="hold" grpId="0" nodeType="withEffect">
                                  <p:stCondLst>
                                    <p:cond delay="0"/>
                                  </p:stCondLst>
                                  <p:childTnLst>
                                    <p:set>
                                      <p:cBhvr>
                                        <p:cTn id="66" dur="1" fill="hold">
                                          <p:stCondLst>
                                            <p:cond delay="0"/>
                                          </p:stCondLst>
                                        </p:cTn>
                                        <p:tgtEl>
                                          <p:spTgt spid="12"/>
                                        </p:tgtEl>
                                        <p:attrNameLst>
                                          <p:attrName>style.visibility</p:attrName>
                                        </p:attrNameLst>
                                      </p:cBhvr>
                                      <p:to>
                                        <p:strVal val="visible"/>
                                      </p:to>
                                    </p:set>
                                    <p:animEffect transition="in" filter="fade">
                                      <p:cBhvr>
                                        <p:cTn id="67" dur="800" decel="100000"/>
                                        <p:tgtEl>
                                          <p:spTgt spid="12"/>
                                        </p:tgtEl>
                                      </p:cBhvr>
                                    </p:animEffect>
                                    <p:anim calcmode="lin" valueType="num">
                                      <p:cBhvr>
                                        <p:cTn id="68" dur="800" decel="100000" fill="hold"/>
                                        <p:tgtEl>
                                          <p:spTgt spid="12"/>
                                        </p:tgtEl>
                                        <p:attrNameLst>
                                          <p:attrName>style.rotation</p:attrName>
                                        </p:attrNameLst>
                                      </p:cBhvr>
                                      <p:tavLst>
                                        <p:tav tm="0">
                                          <p:val>
                                            <p:fltVal val="-90"/>
                                          </p:val>
                                        </p:tav>
                                        <p:tav tm="100000">
                                          <p:val>
                                            <p:fltVal val="0"/>
                                          </p:val>
                                        </p:tav>
                                      </p:tavLst>
                                    </p:anim>
                                    <p:anim calcmode="lin" valueType="num">
                                      <p:cBhvr>
                                        <p:cTn id="69" dur="800" decel="100000" fill="hold"/>
                                        <p:tgtEl>
                                          <p:spTgt spid="12"/>
                                        </p:tgtEl>
                                        <p:attrNameLst>
                                          <p:attrName>ppt_x</p:attrName>
                                        </p:attrNameLst>
                                      </p:cBhvr>
                                      <p:tavLst>
                                        <p:tav tm="0">
                                          <p:val>
                                            <p:strVal val="#ppt_x+0.4"/>
                                          </p:val>
                                        </p:tav>
                                        <p:tav tm="100000">
                                          <p:val>
                                            <p:strVal val="#ppt_x-0.05"/>
                                          </p:val>
                                        </p:tav>
                                      </p:tavLst>
                                    </p:anim>
                                    <p:anim calcmode="lin" valueType="num">
                                      <p:cBhvr>
                                        <p:cTn id="70" dur="800" decel="100000" fill="hold"/>
                                        <p:tgtEl>
                                          <p:spTgt spid="12"/>
                                        </p:tgtEl>
                                        <p:attrNameLst>
                                          <p:attrName>ppt_y</p:attrName>
                                        </p:attrNameLst>
                                      </p:cBhvr>
                                      <p:tavLst>
                                        <p:tav tm="0">
                                          <p:val>
                                            <p:strVal val="#ppt_y-0.4"/>
                                          </p:val>
                                        </p:tav>
                                        <p:tav tm="100000">
                                          <p:val>
                                            <p:strVal val="#ppt_y+0.1"/>
                                          </p:val>
                                        </p:tav>
                                      </p:tavLst>
                                    </p:anim>
                                    <p:anim calcmode="lin" valueType="num">
                                      <p:cBhvr>
                                        <p:cTn id="71" dur="200" accel="100000" fill="hold">
                                          <p:stCondLst>
                                            <p:cond delay="800"/>
                                          </p:stCondLst>
                                        </p:cTn>
                                        <p:tgtEl>
                                          <p:spTgt spid="12"/>
                                        </p:tgtEl>
                                        <p:attrNameLst>
                                          <p:attrName>ppt_x</p:attrName>
                                        </p:attrNameLst>
                                      </p:cBhvr>
                                      <p:tavLst>
                                        <p:tav tm="0">
                                          <p:val>
                                            <p:strVal val="#ppt_x-0.05"/>
                                          </p:val>
                                        </p:tav>
                                        <p:tav tm="100000">
                                          <p:val>
                                            <p:strVal val="#ppt_x"/>
                                          </p:val>
                                        </p:tav>
                                      </p:tavLst>
                                    </p:anim>
                                    <p:anim calcmode="lin" valueType="num">
                                      <p:cBhvr>
                                        <p:cTn id="72" dur="200" accel="100000" fill="hold">
                                          <p:stCondLst>
                                            <p:cond delay="800"/>
                                          </p:stCondLst>
                                        </p:cTn>
                                        <p:tgtEl>
                                          <p:spTgt spid="12"/>
                                        </p:tgtEl>
                                        <p:attrNameLst>
                                          <p:attrName>ppt_y</p:attrName>
                                        </p:attrNameLst>
                                      </p:cBhvr>
                                      <p:tavLst>
                                        <p:tav tm="0">
                                          <p:val>
                                            <p:strVal val="#ppt_y+0.1"/>
                                          </p:val>
                                        </p:tav>
                                        <p:tav tm="100000">
                                          <p:val>
                                            <p:strVal val="#ppt_y"/>
                                          </p:val>
                                        </p:tav>
                                      </p:tavLst>
                                    </p:anim>
                                  </p:childTnLst>
                                </p:cTn>
                              </p:par>
                              <p:par>
                                <p:cTn id="73" presetID="30" presetClass="entr" presetSubtype="0" fill="hold" grpId="0" nodeType="withEffect">
                                  <p:stCondLst>
                                    <p:cond delay="0"/>
                                  </p:stCondLst>
                                  <p:childTnLst>
                                    <p:set>
                                      <p:cBhvr>
                                        <p:cTn id="74" dur="1" fill="hold">
                                          <p:stCondLst>
                                            <p:cond delay="0"/>
                                          </p:stCondLst>
                                        </p:cTn>
                                        <p:tgtEl>
                                          <p:spTgt spid="13"/>
                                        </p:tgtEl>
                                        <p:attrNameLst>
                                          <p:attrName>style.visibility</p:attrName>
                                        </p:attrNameLst>
                                      </p:cBhvr>
                                      <p:to>
                                        <p:strVal val="visible"/>
                                      </p:to>
                                    </p:set>
                                    <p:animEffect transition="in" filter="fade">
                                      <p:cBhvr>
                                        <p:cTn id="75" dur="800" decel="100000"/>
                                        <p:tgtEl>
                                          <p:spTgt spid="13"/>
                                        </p:tgtEl>
                                      </p:cBhvr>
                                    </p:animEffect>
                                    <p:anim calcmode="lin" valueType="num">
                                      <p:cBhvr>
                                        <p:cTn id="76" dur="800" decel="100000" fill="hold"/>
                                        <p:tgtEl>
                                          <p:spTgt spid="13"/>
                                        </p:tgtEl>
                                        <p:attrNameLst>
                                          <p:attrName>style.rotation</p:attrName>
                                        </p:attrNameLst>
                                      </p:cBhvr>
                                      <p:tavLst>
                                        <p:tav tm="0">
                                          <p:val>
                                            <p:fltVal val="-90"/>
                                          </p:val>
                                        </p:tav>
                                        <p:tav tm="100000">
                                          <p:val>
                                            <p:fltVal val="0"/>
                                          </p:val>
                                        </p:tav>
                                      </p:tavLst>
                                    </p:anim>
                                    <p:anim calcmode="lin" valueType="num">
                                      <p:cBhvr>
                                        <p:cTn id="77" dur="800" decel="100000" fill="hold"/>
                                        <p:tgtEl>
                                          <p:spTgt spid="13"/>
                                        </p:tgtEl>
                                        <p:attrNameLst>
                                          <p:attrName>ppt_x</p:attrName>
                                        </p:attrNameLst>
                                      </p:cBhvr>
                                      <p:tavLst>
                                        <p:tav tm="0">
                                          <p:val>
                                            <p:strVal val="#ppt_x+0.4"/>
                                          </p:val>
                                        </p:tav>
                                        <p:tav tm="100000">
                                          <p:val>
                                            <p:strVal val="#ppt_x-0.05"/>
                                          </p:val>
                                        </p:tav>
                                      </p:tavLst>
                                    </p:anim>
                                    <p:anim calcmode="lin" valueType="num">
                                      <p:cBhvr>
                                        <p:cTn id="78" dur="800" decel="100000" fill="hold"/>
                                        <p:tgtEl>
                                          <p:spTgt spid="13"/>
                                        </p:tgtEl>
                                        <p:attrNameLst>
                                          <p:attrName>ppt_y</p:attrName>
                                        </p:attrNameLst>
                                      </p:cBhvr>
                                      <p:tavLst>
                                        <p:tav tm="0">
                                          <p:val>
                                            <p:strVal val="#ppt_y-0.4"/>
                                          </p:val>
                                        </p:tav>
                                        <p:tav tm="100000">
                                          <p:val>
                                            <p:strVal val="#ppt_y+0.1"/>
                                          </p:val>
                                        </p:tav>
                                      </p:tavLst>
                                    </p:anim>
                                    <p:anim calcmode="lin" valueType="num">
                                      <p:cBhvr>
                                        <p:cTn id="79" dur="200" accel="100000" fill="hold">
                                          <p:stCondLst>
                                            <p:cond delay="800"/>
                                          </p:stCondLst>
                                        </p:cTn>
                                        <p:tgtEl>
                                          <p:spTgt spid="13"/>
                                        </p:tgtEl>
                                        <p:attrNameLst>
                                          <p:attrName>ppt_x</p:attrName>
                                        </p:attrNameLst>
                                      </p:cBhvr>
                                      <p:tavLst>
                                        <p:tav tm="0">
                                          <p:val>
                                            <p:strVal val="#ppt_x-0.05"/>
                                          </p:val>
                                        </p:tav>
                                        <p:tav tm="100000">
                                          <p:val>
                                            <p:strVal val="#ppt_x"/>
                                          </p:val>
                                        </p:tav>
                                      </p:tavLst>
                                    </p:anim>
                                    <p:anim calcmode="lin" valueType="num">
                                      <p:cBhvr>
                                        <p:cTn id="80" dur="200" accel="100000" fill="hold">
                                          <p:stCondLst>
                                            <p:cond delay="800"/>
                                          </p:stCondLst>
                                        </p:cTn>
                                        <p:tgtEl>
                                          <p:spTgt spid="13"/>
                                        </p:tgtEl>
                                        <p:attrNameLst>
                                          <p:attrName>ppt_y</p:attrName>
                                        </p:attrNameLst>
                                      </p:cBhvr>
                                      <p:tavLst>
                                        <p:tav tm="0">
                                          <p:val>
                                            <p:strVal val="#ppt_y+0.1"/>
                                          </p:val>
                                        </p:tav>
                                        <p:tav tm="100000">
                                          <p:val>
                                            <p:strVal val="#ppt_y"/>
                                          </p:val>
                                        </p:tav>
                                      </p:tavLst>
                                    </p:anim>
                                  </p:childTnLst>
                                </p:cTn>
                              </p:par>
                              <p:par>
                                <p:cTn id="81" presetID="30" presetClass="entr" presetSubtype="0" fill="hold" grpId="0" nodeType="withEffect">
                                  <p:stCondLst>
                                    <p:cond delay="0"/>
                                  </p:stCondLst>
                                  <p:childTnLst>
                                    <p:set>
                                      <p:cBhvr>
                                        <p:cTn id="82" dur="1" fill="hold">
                                          <p:stCondLst>
                                            <p:cond delay="0"/>
                                          </p:stCondLst>
                                        </p:cTn>
                                        <p:tgtEl>
                                          <p:spTgt spid="18"/>
                                        </p:tgtEl>
                                        <p:attrNameLst>
                                          <p:attrName>style.visibility</p:attrName>
                                        </p:attrNameLst>
                                      </p:cBhvr>
                                      <p:to>
                                        <p:strVal val="visible"/>
                                      </p:to>
                                    </p:set>
                                    <p:animEffect transition="in" filter="fade">
                                      <p:cBhvr>
                                        <p:cTn id="83" dur="800" decel="100000"/>
                                        <p:tgtEl>
                                          <p:spTgt spid="18"/>
                                        </p:tgtEl>
                                      </p:cBhvr>
                                    </p:animEffect>
                                    <p:anim calcmode="lin" valueType="num">
                                      <p:cBhvr>
                                        <p:cTn id="84" dur="800" decel="100000" fill="hold"/>
                                        <p:tgtEl>
                                          <p:spTgt spid="18"/>
                                        </p:tgtEl>
                                        <p:attrNameLst>
                                          <p:attrName>style.rotation</p:attrName>
                                        </p:attrNameLst>
                                      </p:cBhvr>
                                      <p:tavLst>
                                        <p:tav tm="0">
                                          <p:val>
                                            <p:fltVal val="-90"/>
                                          </p:val>
                                        </p:tav>
                                        <p:tav tm="100000">
                                          <p:val>
                                            <p:fltVal val="0"/>
                                          </p:val>
                                        </p:tav>
                                      </p:tavLst>
                                    </p:anim>
                                    <p:anim calcmode="lin" valueType="num">
                                      <p:cBhvr>
                                        <p:cTn id="85" dur="800" decel="100000" fill="hold"/>
                                        <p:tgtEl>
                                          <p:spTgt spid="18"/>
                                        </p:tgtEl>
                                        <p:attrNameLst>
                                          <p:attrName>ppt_x</p:attrName>
                                        </p:attrNameLst>
                                      </p:cBhvr>
                                      <p:tavLst>
                                        <p:tav tm="0">
                                          <p:val>
                                            <p:strVal val="#ppt_x+0.4"/>
                                          </p:val>
                                        </p:tav>
                                        <p:tav tm="100000">
                                          <p:val>
                                            <p:strVal val="#ppt_x-0.05"/>
                                          </p:val>
                                        </p:tav>
                                      </p:tavLst>
                                    </p:anim>
                                    <p:anim calcmode="lin" valueType="num">
                                      <p:cBhvr>
                                        <p:cTn id="86" dur="800" decel="100000" fill="hold"/>
                                        <p:tgtEl>
                                          <p:spTgt spid="18"/>
                                        </p:tgtEl>
                                        <p:attrNameLst>
                                          <p:attrName>ppt_y</p:attrName>
                                        </p:attrNameLst>
                                      </p:cBhvr>
                                      <p:tavLst>
                                        <p:tav tm="0">
                                          <p:val>
                                            <p:strVal val="#ppt_y-0.4"/>
                                          </p:val>
                                        </p:tav>
                                        <p:tav tm="100000">
                                          <p:val>
                                            <p:strVal val="#ppt_y+0.1"/>
                                          </p:val>
                                        </p:tav>
                                      </p:tavLst>
                                    </p:anim>
                                    <p:anim calcmode="lin" valueType="num">
                                      <p:cBhvr>
                                        <p:cTn id="87" dur="200" accel="100000" fill="hold">
                                          <p:stCondLst>
                                            <p:cond delay="800"/>
                                          </p:stCondLst>
                                        </p:cTn>
                                        <p:tgtEl>
                                          <p:spTgt spid="18"/>
                                        </p:tgtEl>
                                        <p:attrNameLst>
                                          <p:attrName>ppt_x</p:attrName>
                                        </p:attrNameLst>
                                      </p:cBhvr>
                                      <p:tavLst>
                                        <p:tav tm="0">
                                          <p:val>
                                            <p:strVal val="#ppt_x-0.05"/>
                                          </p:val>
                                        </p:tav>
                                        <p:tav tm="100000">
                                          <p:val>
                                            <p:strVal val="#ppt_x"/>
                                          </p:val>
                                        </p:tav>
                                      </p:tavLst>
                                    </p:anim>
                                    <p:anim calcmode="lin" valueType="num">
                                      <p:cBhvr>
                                        <p:cTn id="88" dur="200" accel="100000" fill="hold">
                                          <p:stCondLst>
                                            <p:cond delay="800"/>
                                          </p:stCondLst>
                                        </p:cTn>
                                        <p:tgtEl>
                                          <p:spTgt spid="18"/>
                                        </p:tgtEl>
                                        <p:attrNameLst>
                                          <p:attrName>ppt_y</p:attrName>
                                        </p:attrNameLst>
                                      </p:cBhvr>
                                      <p:tavLst>
                                        <p:tav tm="0">
                                          <p:val>
                                            <p:strVal val="#ppt_y+0.1"/>
                                          </p:val>
                                        </p:tav>
                                        <p:tav tm="100000">
                                          <p:val>
                                            <p:strVal val="#ppt_y"/>
                                          </p:val>
                                        </p:tav>
                                      </p:tavLst>
                                    </p:anim>
                                  </p:childTnLst>
                                </p:cTn>
                              </p:par>
                            </p:childTnLst>
                          </p:cTn>
                        </p:par>
                      </p:childTnLst>
                    </p:cTn>
                  </p:par>
                  <p:par>
                    <p:cTn id="89" fill="hold">
                      <p:stCondLst>
                        <p:cond delay="indefinite"/>
                      </p:stCondLst>
                      <p:childTnLst>
                        <p:par>
                          <p:cTn id="90" fill="hold">
                            <p:stCondLst>
                              <p:cond delay="0"/>
                            </p:stCondLst>
                            <p:childTnLst>
                              <p:par>
                                <p:cTn id="91" presetID="30" presetClass="entr" presetSubtype="0" fill="hold" grpId="0" nodeType="clickEffect">
                                  <p:stCondLst>
                                    <p:cond delay="0"/>
                                  </p:stCondLst>
                                  <p:childTnLst>
                                    <p:set>
                                      <p:cBhvr>
                                        <p:cTn id="92" dur="1" fill="hold">
                                          <p:stCondLst>
                                            <p:cond delay="0"/>
                                          </p:stCondLst>
                                        </p:cTn>
                                        <p:tgtEl>
                                          <p:spTgt spid="9"/>
                                        </p:tgtEl>
                                        <p:attrNameLst>
                                          <p:attrName>style.visibility</p:attrName>
                                        </p:attrNameLst>
                                      </p:cBhvr>
                                      <p:to>
                                        <p:strVal val="visible"/>
                                      </p:to>
                                    </p:set>
                                    <p:animEffect transition="in" filter="fade">
                                      <p:cBhvr>
                                        <p:cTn id="93" dur="800" decel="100000"/>
                                        <p:tgtEl>
                                          <p:spTgt spid="9"/>
                                        </p:tgtEl>
                                      </p:cBhvr>
                                    </p:animEffect>
                                    <p:anim calcmode="lin" valueType="num">
                                      <p:cBhvr>
                                        <p:cTn id="94" dur="800" decel="100000" fill="hold"/>
                                        <p:tgtEl>
                                          <p:spTgt spid="9"/>
                                        </p:tgtEl>
                                        <p:attrNameLst>
                                          <p:attrName>style.rotation</p:attrName>
                                        </p:attrNameLst>
                                      </p:cBhvr>
                                      <p:tavLst>
                                        <p:tav tm="0">
                                          <p:val>
                                            <p:fltVal val="-90"/>
                                          </p:val>
                                        </p:tav>
                                        <p:tav tm="100000">
                                          <p:val>
                                            <p:fltVal val="0"/>
                                          </p:val>
                                        </p:tav>
                                      </p:tavLst>
                                    </p:anim>
                                    <p:anim calcmode="lin" valueType="num">
                                      <p:cBhvr>
                                        <p:cTn id="95" dur="800" decel="100000" fill="hold"/>
                                        <p:tgtEl>
                                          <p:spTgt spid="9"/>
                                        </p:tgtEl>
                                        <p:attrNameLst>
                                          <p:attrName>ppt_x</p:attrName>
                                        </p:attrNameLst>
                                      </p:cBhvr>
                                      <p:tavLst>
                                        <p:tav tm="0">
                                          <p:val>
                                            <p:strVal val="#ppt_x+0.4"/>
                                          </p:val>
                                        </p:tav>
                                        <p:tav tm="100000">
                                          <p:val>
                                            <p:strVal val="#ppt_x-0.05"/>
                                          </p:val>
                                        </p:tav>
                                      </p:tavLst>
                                    </p:anim>
                                    <p:anim calcmode="lin" valueType="num">
                                      <p:cBhvr>
                                        <p:cTn id="96" dur="800" decel="100000" fill="hold"/>
                                        <p:tgtEl>
                                          <p:spTgt spid="9"/>
                                        </p:tgtEl>
                                        <p:attrNameLst>
                                          <p:attrName>ppt_y</p:attrName>
                                        </p:attrNameLst>
                                      </p:cBhvr>
                                      <p:tavLst>
                                        <p:tav tm="0">
                                          <p:val>
                                            <p:strVal val="#ppt_y-0.4"/>
                                          </p:val>
                                        </p:tav>
                                        <p:tav tm="100000">
                                          <p:val>
                                            <p:strVal val="#ppt_y+0.1"/>
                                          </p:val>
                                        </p:tav>
                                      </p:tavLst>
                                    </p:anim>
                                    <p:anim calcmode="lin" valueType="num">
                                      <p:cBhvr>
                                        <p:cTn id="97" dur="200" accel="100000" fill="hold">
                                          <p:stCondLst>
                                            <p:cond delay="800"/>
                                          </p:stCondLst>
                                        </p:cTn>
                                        <p:tgtEl>
                                          <p:spTgt spid="9"/>
                                        </p:tgtEl>
                                        <p:attrNameLst>
                                          <p:attrName>ppt_x</p:attrName>
                                        </p:attrNameLst>
                                      </p:cBhvr>
                                      <p:tavLst>
                                        <p:tav tm="0">
                                          <p:val>
                                            <p:strVal val="#ppt_x-0.05"/>
                                          </p:val>
                                        </p:tav>
                                        <p:tav tm="100000">
                                          <p:val>
                                            <p:strVal val="#ppt_x"/>
                                          </p:val>
                                        </p:tav>
                                      </p:tavLst>
                                    </p:anim>
                                    <p:anim calcmode="lin" valueType="num">
                                      <p:cBhvr>
                                        <p:cTn id="98" dur="200" accel="100000" fill="hold">
                                          <p:stCondLst>
                                            <p:cond delay="800"/>
                                          </p:stCondLst>
                                        </p:cTn>
                                        <p:tgtEl>
                                          <p:spTgt spid="9"/>
                                        </p:tgtEl>
                                        <p:attrNameLst>
                                          <p:attrName>ppt_y</p:attrName>
                                        </p:attrNameLst>
                                      </p:cBhvr>
                                      <p:tavLst>
                                        <p:tav tm="0">
                                          <p:val>
                                            <p:strVal val="#ppt_y+0.1"/>
                                          </p:val>
                                        </p:tav>
                                        <p:tav tm="100000">
                                          <p:val>
                                            <p:strVal val="#ppt_y"/>
                                          </p:val>
                                        </p:tav>
                                      </p:tavLst>
                                    </p:anim>
                                  </p:childTnLst>
                                </p:cTn>
                              </p:par>
                              <p:par>
                                <p:cTn id="99" presetID="30" presetClass="entr" presetSubtype="0" fill="hold" grpId="0" nodeType="withEffect">
                                  <p:stCondLst>
                                    <p:cond delay="0"/>
                                  </p:stCondLst>
                                  <p:childTnLst>
                                    <p:set>
                                      <p:cBhvr>
                                        <p:cTn id="100" dur="1" fill="hold">
                                          <p:stCondLst>
                                            <p:cond delay="0"/>
                                          </p:stCondLst>
                                        </p:cTn>
                                        <p:tgtEl>
                                          <p:spTgt spid="14"/>
                                        </p:tgtEl>
                                        <p:attrNameLst>
                                          <p:attrName>style.visibility</p:attrName>
                                        </p:attrNameLst>
                                      </p:cBhvr>
                                      <p:to>
                                        <p:strVal val="visible"/>
                                      </p:to>
                                    </p:set>
                                    <p:animEffect transition="in" filter="fade">
                                      <p:cBhvr>
                                        <p:cTn id="101" dur="800" decel="100000"/>
                                        <p:tgtEl>
                                          <p:spTgt spid="14"/>
                                        </p:tgtEl>
                                      </p:cBhvr>
                                    </p:animEffect>
                                    <p:anim calcmode="lin" valueType="num">
                                      <p:cBhvr>
                                        <p:cTn id="102" dur="800" decel="100000" fill="hold"/>
                                        <p:tgtEl>
                                          <p:spTgt spid="14"/>
                                        </p:tgtEl>
                                        <p:attrNameLst>
                                          <p:attrName>style.rotation</p:attrName>
                                        </p:attrNameLst>
                                      </p:cBhvr>
                                      <p:tavLst>
                                        <p:tav tm="0">
                                          <p:val>
                                            <p:fltVal val="-90"/>
                                          </p:val>
                                        </p:tav>
                                        <p:tav tm="100000">
                                          <p:val>
                                            <p:fltVal val="0"/>
                                          </p:val>
                                        </p:tav>
                                      </p:tavLst>
                                    </p:anim>
                                    <p:anim calcmode="lin" valueType="num">
                                      <p:cBhvr>
                                        <p:cTn id="103" dur="800" decel="100000" fill="hold"/>
                                        <p:tgtEl>
                                          <p:spTgt spid="14"/>
                                        </p:tgtEl>
                                        <p:attrNameLst>
                                          <p:attrName>ppt_x</p:attrName>
                                        </p:attrNameLst>
                                      </p:cBhvr>
                                      <p:tavLst>
                                        <p:tav tm="0">
                                          <p:val>
                                            <p:strVal val="#ppt_x+0.4"/>
                                          </p:val>
                                        </p:tav>
                                        <p:tav tm="100000">
                                          <p:val>
                                            <p:strVal val="#ppt_x-0.05"/>
                                          </p:val>
                                        </p:tav>
                                      </p:tavLst>
                                    </p:anim>
                                    <p:anim calcmode="lin" valueType="num">
                                      <p:cBhvr>
                                        <p:cTn id="104" dur="800" decel="100000" fill="hold"/>
                                        <p:tgtEl>
                                          <p:spTgt spid="14"/>
                                        </p:tgtEl>
                                        <p:attrNameLst>
                                          <p:attrName>ppt_y</p:attrName>
                                        </p:attrNameLst>
                                      </p:cBhvr>
                                      <p:tavLst>
                                        <p:tav tm="0">
                                          <p:val>
                                            <p:strVal val="#ppt_y-0.4"/>
                                          </p:val>
                                        </p:tav>
                                        <p:tav tm="100000">
                                          <p:val>
                                            <p:strVal val="#ppt_y+0.1"/>
                                          </p:val>
                                        </p:tav>
                                      </p:tavLst>
                                    </p:anim>
                                    <p:anim calcmode="lin" valueType="num">
                                      <p:cBhvr>
                                        <p:cTn id="105" dur="200" accel="100000" fill="hold">
                                          <p:stCondLst>
                                            <p:cond delay="800"/>
                                          </p:stCondLst>
                                        </p:cTn>
                                        <p:tgtEl>
                                          <p:spTgt spid="14"/>
                                        </p:tgtEl>
                                        <p:attrNameLst>
                                          <p:attrName>ppt_x</p:attrName>
                                        </p:attrNameLst>
                                      </p:cBhvr>
                                      <p:tavLst>
                                        <p:tav tm="0">
                                          <p:val>
                                            <p:strVal val="#ppt_x-0.05"/>
                                          </p:val>
                                        </p:tav>
                                        <p:tav tm="100000">
                                          <p:val>
                                            <p:strVal val="#ppt_x"/>
                                          </p:val>
                                        </p:tav>
                                      </p:tavLst>
                                    </p:anim>
                                    <p:anim calcmode="lin" valueType="num">
                                      <p:cBhvr>
                                        <p:cTn id="106" dur="200" accel="100000" fill="hold">
                                          <p:stCondLst>
                                            <p:cond delay="800"/>
                                          </p:stCondLst>
                                        </p:cTn>
                                        <p:tgtEl>
                                          <p:spTgt spid="14"/>
                                        </p:tgtEl>
                                        <p:attrNameLst>
                                          <p:attrName>ppt_y</p:attrName>
                                        </p:attrNameLst>
                                      </p:cBhvr>
                                      <p:tavLst>
                                        <p:tav tm="0">
                                          <p:val>
                                            <p:strVal val="#ppt_y+0.1"/>
                                          </p:val>
                                        </p:tav>
                                        <p:tav tm="100000">
                                          <p:val>
                                            <p:strVal val="#ppt_y"/>
                                          </p:val>
                                        </p:tav>
                                      </p:tavLst>
                                    </p:anim>
                                  </p:childTnLst>
                                </p:cTn>
                              </p:par>
                              <p:par>
                                <p:cTn id="107" presetID="30" presetClass="entr" presetSubtype="0" fill="hold" grpId="0" nodeType="withEffect">
                                  <p:stCondLst>
                                    <p:cond delay="0"/>
                                  </p:stCondLst>
                                  <p:childTnLst>
                                    <p:set>
                                      <p:cBhvr>
                                        <p:cTn id="108" dur="1" fill="hold">
                                          <p:stCondLst>
                                            <p:cond delay="0"/>
                                          </p:stCondLst>
                                        </p:cTn>
                                        <p:tgtEl>
                                          <p:spTgt spid="15"/>
                                        </p:tgtEl>
                                        <p:attrNameLst>
                                          <p:attrName>style.visibility</p:attrName>
                                        </p:attrNameLst>
                                      </p:cBhvr>
                                      <p:to>
                                        <p:strVal val="visible"/>
                                      </p:to>
                                    </p:set>
                                    <p:animEffect transition="in" filter="fade">
                                      <p:cBhvr>
                                        <p:cTn id="109" dur="800" decel="100000"/>
                                        <p:tgtEl>
                                          <p:spTgt spid="15"/>
                                        </p:tgtEl>
                                      </p:cBhvr>
                                    </p:animEffect>
                                    <p:anim calcmode="lin" valueType="num">
                                      <p:cBhvr>
                                        <p:cTn id="110" dur="800" decel="100000" fill="hold"/>
                                        <p:tgtEl>
                                          <p:spTgt spid="15"/>
                                        </p:tgtEl>
                                        <p:attrNameLst>
                                          <p:attrName>style.rotation</p:attrName>
                                        </p:attrNameLst>
                                      </p:cBhvr>
                                      <p:tavLst>
                                        <p:tav tm="0">
                                          <p:val>
                                            <p:fltVal val="-90"/>
                                          </p:val>
                                        </p:tav>
                                        <p:tav tm="100000">
                                          <p:val>
                                            <p:fltVal val="0"/>
                                          </p:val>
                                        </p:tav>
                                      </p:tavLst>
                                    </p:anim>
                                    <p:anim calcmode="lin" valueType="num">
                                      <p:cBhvr>
                                        <p:cTn id="111" dur="800" decel="100000" fill="hold"/>
                                        <p:tgtEl>
                                          <p:spTgt spid="15"/>
                                        </p:tgtEl>
                                        <p:attrNameLst>
                                          <p:attrName>ppt_x</p:attrName>
                                        </p:attrNameLst>
                                      </p:cBhvr>
                                      <p:tavLst>
                                        <p:tav tm="0">
                                          <p:val>
                                            <p:strVal val="#ppt_x+0.4"/>
                                          </p:val>
                                        </p:tav>
                                        <p:tav tm="100000">
                                          <p:val>
                                            <p:strVal val="#ppt_x-0.05"/>
                                          </p:val>
                                        </p:tav>
                                      </p:tavLst>
                                    </p:anim>
                                    <p:anim calcmode="lin" valueType="num">
                                      <p:cBhvr>
                                        <p:cTn id="112" dur="800" decel="100000" fill="hold"/>
                                        <p:tgtEl>
                                          <p:spTgt spid="15"/>
                                        </p:tgtEl>
                                        <p:attrNameLst>
                                          <p:attrName>ppt_y</p:attrName>
                                        </p:attrNameLst>
                                      </p:cBhvr>
                                      <p:tavLst>
                                        <p:tav tm="0">
                                          <p:val>
                                            <p:strVal val="#ppt_y-0.4"/>
                                          </p:val>
                                        </p:tav>
                                        <p:tav tm="100000">
                                          <p:val>
                                            <p:strVal val="#ppt_y+0.1"/>
                                          </p:val>
                                        </p:tav>
                                      </p:tavLst>
                                    </p:anim>
                                    <p:anim calcmode="lin" valueType="num">
                                      <p:cBhvr>
                                        <p:cTn id="113" dur="200" accel="100000" fill="hold">
                                          <p:stCondLst>
                                            <p:cond delay="800"/>
                                          </p:stCondLst>
                                        </p:cTn>
                                        <p:tgtEl>
                                          <p:spTgt spid="15"/>
                                        </p:tgtEl>
                                        <p:attrNameLst>
                                          <p:attrName>ppt_x</p:attrName>
                                        </p:attrNameLst>
                                      </p:cBhvr>
                                      <p:tavLst>
                                        <p:tav tm="0">
                                          <p:val>
                                            <p:strVal val="#ppt_x-0.05"/>
                                          </p:val>
                                        </p:tav>
                                        <p:tav tm="100000">
                                          <p:val>
                                            <p:strVal val="#ppt_x"/>
                                          </p:val>
                                        </p:tav>
                                      </p:tavLst>
                                    </p:anim>
                                    <p:anim calcmode="lin" valueType="num">
                                      <p:cBhvr>
                                        <p:cTn id="114" dur="200" accel="100000" fill="hold">
                                          <p:stCondLst>
                                            <p:cond delay="800"/>
                                          </p:stCondLst>
                                        </p:cTn>
                                        <p:tgtEl>
                                          <p:spTgt spid="15"/>
                                        </p:tgtEl>
                                        <p:attrNameLst>
                                          <p:attrName>ppt_y</p:attrName>
                                        </p:attrNameLst>
                                      </p:cBhvr>
                                      <p:tavLst>
                                        <p:tav tm="0">
                                          <p:val>
                                            <p:strVal val="#ppt_y+0.1"/>
                                          </p:val>
                                        </p:tav>
                                        <p:tav tm="100000">
                                          <p:val>
                                            <p:strVal val="#ppt_y"/>
                                          </p:val>
                                        </p:tav>
                                      </p:tavLst>
                                    </p:anim>
                                  </p:childTnLst>
                                </p:cTn>
                              </p:par>
                              <p:par>
                                <p:cTn id="115" presetID="30" presetClass="entr" presetSubtype="0" fill="hold" grpId="0" nodeType="withEffect">
                                  <p:stCondLst>
                                    <p:cond delay="0"/>
                                  </p:stCondLst>
                                  <p:childTnLst>
                                    <p:set>
                                      <p:cBhvr>
                                        <p:cTn id="116" dur="1" fill="hold">
                                          <p:stCondLst>
                                            <p:cond delay="0"/>
                                          </p:stCondLst>
                                        </p:cTn>
                                        <p:tgtEl>
                                          <p:spTgt spid="19"/>
                                        </p:tgtEl>
                                        <p:attrNameLst>
                                          <p:attrName>style.visibility</p:attrName>
                                        </p:attrNameLst>
                                      </p:cBhvr>
                                      <p:to>
                                        <p:strVal val="visible"/>
                                      </p:to>
                                    </p:set>
                                    <p:animEffect transition="in" filter="fade">
                                      <p:cBhvr>
                                        <p:cTn id="117" dur="800" decel="100000"/>
                                        <p:tgtEl>
                                          <p:spTgt spid="19"/>
                                        </p:tgtEl>
                                      </p:cBhvr>
                                    </p:animEffect>
                                    <p:anim calcmode="lin" valueType="num">
                                      <p:cBhvr>
                                        <p:cTn id="118" dur="800" decel="100000" fill="hold"/>
                                        <p:tgtEl>
                                          <p:spTgt spid="19"/>
                                        </p:tgtEl>
                                        <p:attrNameLst>
                                          <p:attrName>style.rotation</p:attrName>
                                        </p:attrNameLst>
                                      </p:cBhvr>
                                      <p:tavLst>
                                        <p:tav tm="0">
                                          <p:val>
                                            <p:fltVal val="-90"/>
                                          </p:val>
                                        </p:tav>
                                        <p:tav tm="100000">
                                          <p:val>
                                            <p:fltVal val="0"/>
                                          </p:val>
                                        </p:tav>
                                      </p:tavLst>
                                    </p:anim>
                                    <p:anim calcmode="lin" valueType="num">
                                      <p:cBhvr>
                                        <p:cTn id="119" dur="800" decel="100000" fill="hold"/>
                                        <p:tgtEl>
                                          <p:spTgt spid="19"/>
                                        </p:tgtEl>
                                        <p:attrNameLst>
                                          <p:attrName>ppt_x</p:attrName>
                                        </p:attrNameLst>
                                      </p:cBhvr>
                                      <p:tavLst>
                                        <p:tav tm="0">
                                          <p:val>
                                            <p:strVal val="#ppt_x+0.4"/>
                                          </p:val>
                                        </p:tav>
                                        <p:tav tm="100000">
                                          <p:val>
                                            <p:strVal val="#ppt_x-0.05"/>
                                          </p:val>
                                        </p:tav>
                                      </p:tavLst>
                                    </p:anim>
                                    <p:anim calcmode="lin" valueType="num">
                                      <p:cBhvr>
                                        <p:cTn id="120" dur="800" decel="100000" fill="hold"/>
                                        <p:tgtEl>
                                          <p:spTgt spid="19"/>
                                        </p:tgtEl>
                                        <p:attrNameLst>
                                          <p:attrName>ppt_y</p:attrName>
                                        </p:attrNameLst>
                                      </p:cBhvr>
                                      <p:tavLst>
                                        <p:tav tm="0">
                                          <p:val>
                                            <p:strVal val="#ppt_y-0.4"/>
                                          </p:val>
                                        </p:tav>
                                        <p:tav tm="100000">
                                          <p:val>
                                            <p:strVal val="#ppt_y+0.1"/>
                                          </p:val>
                                        </p:tav>
                                      </p:tavLst>
                                    </p:anim>
                                    <p:anim calcmode="lin" valueType="num">
                                      <p:cBhvr>
                                        <p:cTn id="121" dur="200" accel="100000" fill="hold">
                                          <p:stCondLst>
                                            <p:cond delay="800"/>
                                          </p:stCondLst>
                                        </p:cTn>
                                        <p:tgtEl>
                                          <p:spTgt spid="19"/>
                                        </p:tgtEl>
                                        <p:attrNameLst>
                                          <p:attrName>ppt_x</p:attrName>
                                        </p:attrNameLst>
                                      </p:cBhvr>
                                      <p:tavLst>
                                        <p:tav tm="0">
                                          <p:val>
                                            <p:strVal val="#ppt_x-0.05"/>
                                          </p:val>
                                        </p:tav>
                                        <p:tav tm="100000">
                                          <p:val>
                                            <p:strVal val="#ppt_x"/>
                                          </p:val>
                                        </p:tav>
                                      </p:tavLst>
                                    </p:anim>
                                    <p:anim calcmode="lin" valueType="num">
                                      <p:cBhvr>
                                        <p:cTn id="122" dur="200" accel="100000" fill="hold">
                                          <p:stCondLst>
                                            <p:cond delay="800"/>
                                          </p:stCondLst>
                                        </p:cTn>
                                        <p:tgtEl>
                                          <p:spTgt spid="19"/>
                                        </p:tgtEl>
                                        <p:attrNameLst>
                                          <p:attrName>ppt_y</p:attrName>
                                        </p:attrNameLst>
                                      </p:cBhvr>
                                      <p:tavLst>
                                        <p:tav tm="0">
                                          <p:val>
                                            <p:strVal val="#ppt_y+0.1"/>
                                          </p:val>
                                        </p:tav>
                                        <p:tav tm="100000">
                                          <p:val>
                                            <p:strVal val="#ppt_y"/>
                                          </p:val>
                                        </p:tav>
                                      </p:tavLst>
                                    </p:anim>
                                  </p:childTnLst>
                                </p:cTn>
                              </p:par>
                              <p:par>
                                <p:cTn id="123" presetID="30" presetClass="entr" presetSubtype="0" fill="hold" grpId="0" nodeType="withEffect">
                                  <p:stCondLst>
                                    <p:cond delay="0"/>
                                  </p:stCondLst>
                                  <p:childTnLst>
                                    <p:set>
                                      <p:cBhvr>
                                        <p:cTn id="124" dur="1" fill="hold">
                                          <p:stCondLst>
                                            <p:cond delay="0"/>
                                          </p:stCondLst>
                                        </p:cTn>
                                        <p:tgtEl>
                                          <p:spTgt spid="4"/>
                                        </p:tgtEl>
                                        <p:attrNameLst>
                                          <p:attrName>style.visibility</p:attrName>
                                        </p:attrNameLst>
                                      </p:cBhvr>
                                      <p:to>
                                        <p:strVal val="visible"/>
                                      </p:to>
                                    </p:set>
                                    <p:animEffect transition="in" filter="fade">
                                      <p:cBhvr>
                                        <p:cTn id="125" dur="800" decel="100000"/>
                                        <p:tgtEl>
                                          <p:spTgt spid="4"/>
                                        </p:tgtEl>
                                      </p:cBhvr>
                                    </p:animEffect>
                                    <p:anim calcmode="lin" valueType="num">
                                      <p:cBhvr>
                                        <p:cTn id="126" dur="800" decel="100000" fill="hold"/>
                                        <p:tgtEl>
                                          <p:spTgt spid="4"/>
                                        </p:tgtEl>
                                        <p:attrNameLst>
                                          <p:attrName>style.rotation</p:attrName>
                                        </p:attrNameLst>
                                      </p:cBhvr>
                                      <p:tavLst>
                                        <p:tav tm="0">
                                          <p:val>
                                            <p:fltVal val="-90"/>
                                          </p:val>
                                        </p:tav>
                                        <p:tav tm="100000">
                                          <p:val>
                                            <p:fltVal val="0"/>
                                          </p:val>
                                        </p:tav>
                                      </p:tavLst>
                                    </p:anim>
                                    <p:anim calcmode="lin" valueType="num">
                                      <p:cBhvr>
                                        <p:cTn id="127" dur="800" decel="100000" fill="hold"/>
                                        <p:tgtEl>
                                          <p:spTgt spid="4"/>
                                        </p:tgtEl>
                                        <p:attrNameLst>
                                          <p:attrName>ppt_x</p:attrName>
                                        </p:attrNameLst>
                                      </p:cBhvr>
                                      <p:tavLst>
                                        <p:tav tm="0">
                                          <p:val>
                                            <p:strVal val="#ppt_x+0.4"/>
                                          </p:val>
                                        </p:tav>
                                        <p:tav tm="100000">
                                          <p:val>
                                            <p:strVal val="#ppt_x-0.05"/>
                                          </p:val>
                                        </p:tav>
                                      </p:tavLst>
                                    </p:anim>
                                    <p:anim calcmode="lin" valueType="num">
                                      <p:cBhvr>
                                        <p:cTn id="128" dur="800" decel="100000" fill="hold"/>
                                        <p:tgtEl>
                                          <p:spTgt spid="4"/>
                                        </p:tgtEl>
                                        <p:attrNameLst>
                                          <p:attrName>ppt_y</p:attrName>
                                        </p:attrNameLst>
                                      </p:cBhvr>
                                      <p:tavLst>
                                        <p:tav tm="0">
                                          <p:val>
                                            <p:strVal val="#ppt_y-0.4"/>
                                          </p:val>
                                        </p:tav>
                                        <p:tav tm="100000">
                                          <p:val>
                                            <p:strVal val="#ppt_y+0.1"/>
                                          </p:val>
                                        </p:tav>
                                      </p:tavLst>
                                    </p:anim>
                                    <p:anim calcmode="lin" valueType="num">
                                      <p:cBhvr>
                                        <p:cTn id="129" dur="200" accel="100000" fill="hold">
                                          <p:stCondLst>
                                            <p:cond delay="800"/>
                                          </p:stCondLst>
                                        </p:cTn>
                                        <p:tgtEl>
                                          <p:spTgt spid="4"/>
                                        </p:tgtEl>
                                        <p:attrNameLst>
                                          <p:attrName>ppt_x</p:attrName>
                                        </p:attrNameLst>
                                      </p:cBhvr>
                                      <p:tavLst>
                                        <p:tav tm="0">
                                          <p:val>
                                            <p:strVal val="#ppt_x-0.05"/>
                                          </p:val>
                                        </p:tav>
                                        <p:tav tm="100000">
                                          <p:val>
                                            <p:strVal val="#ppt_x"/>
                                          </p:val>
                                        </p:tav>
                                      </p:tavLst>
                                    </p:anim>
                                    <p:anim calcmode="lin" valueType="num">
                                      <p:cBhvr>
                                        <p:cTn id="130" dur="200" accel="100000" fill="hold">
                                          <p:stCondLst>
                                            <p:cond delay="800"/>
                                          </p:stCondLst>
                                        </p:cTn>
                                        <p:tgtEl>
                                          <p:spTgt spid="4"/>
                                        </p:tgtEl>
                                        <p:attrNameLst>
                                          <p:attrName>ppt_y</p:attrName>
                                        </p:attrNameLst>
                                      </p:cBhvr>
                                      <p:tavLst>
                                        <p:tav tm="0">
                                          <p:val>
                                            <p:strVal val="#ppt_y+0.1"/>
                                          </p:val>
                                        </p:tav>
                                        <p:tav tm="100000">
                                          <p:val>
                                            <p:strVal val="#ppt_y"/>
                                          </p:val>
                                        </p:tav>
                                      </p:tavLst>
                                    </p:anim>
                                  </p:childTnLst>
                                </p:cTn>
                              </p:par>
                            </p:childTnLst>
                          </p:cTn>
                        </p:par>
                      </p:childTnLst>
                    </p:cTn>
                  </p:par>
                  <p:par>
                    <p:cTn id="131" fill="hold">
                      <p:stCondLst>
                        <p:cond delay="indefinite"/>
                      </p:stCondLst>
                      <p:childTnLst>
                        <p:par>
                          <p:cTn id="132" fill="hold">
                            <p:stCondLst>
                              <p:cond delay="0"/>
                            </p:stCondLst>
                            <p:childTnLst>
                              <p:par>
                                <p:cTn id="133" presetID="30" presetClass="entr" presetSubtype="0" fill="hold" grpId="0" nodeType="clickEffect">
                                  <p:stCondLst>
                                    <p:cond delay="0"/>
                                  </p:stCondLst>
                                  <p:childTnLst>
                                    <p:set>
                                      <p:cBhvr>
                                        <p:cTn id="134" dur="1" fill="hold">
                                          <p:stCondLst>
                                            <p:cond delay="0"/>
                                          </p:stCondLst>
                                        </p:cTn>
                                        <p:tgtEl>
                                          <p:spTgt spid="7"/>
                                        </p:tgtEl>
                                        <p:attrNameLst>
                                          <p:attrName>style.visibility</p:attrName>
                                        </p:attrNameLst>
                                      </p:cBhvr>
                                      <p:to>
                                        <p:strVal val="visible"/>
                                      </p:to>
                                    </p:set>
                                    <p:animEffect transition="in" filter="fade">
                                      <p:cBhvr>
                                        <p:cTn id="135" dur="800" decel="100000"/>
                                        <p:tgtEl>
                                          <p:spTgt spid="7"/>
                                        </p:tgtEl>
                                      </p:cBhvr>
                                    </p:animEffect>
                                    <p:anim calcmode="lin" valueType="num">
                                      <p:cBhvr>
                                        <p:cTn id="136" dur="800" decel="100000" fill="hold"/>
                                        <p:tgtEl>
                                          <p:spTgt spid="7"/>
                                        </p:tgtEl>
                                        <p:attrNameLst>
                                          <p:attrName>style.rotation</p:attrName>
                                        </p:attrNameLst>
                                      </p:cBhvr>
                                      <p:tavLst>
                                        <p:tav tm="0">
                                          <p:val>
                                            <p:fltVal val="-90"/>
                                          </p:val>
                                        </p:tav>
                                        <p:tav tm="100000">
                                          <p:val>
                                            <p:fltVal val="0"/>
                                          </p:val>
                                        </p:tav>
                                      </p:tavLst>
                                    </p:anim>
                                    <p:anim calcmode="lin" valueType="num">
                                      <p:cBhvr>
                                        <p:cTn id="137" dur="800" decel="100000" fill="hold"/>
                                        <p:tgtEl>
                                          <p:spTgt spid="7"/>
                                        </p:tgtEl>
                                        <p:attrNameLst>
                                          <p:attrName>ppt_x</p:attrName>
                                        </p:attrNameLst>
                                      </p:cBhvr>
                                      <p:tavLst>
                                        <p:tav tm="0">
                                          <p:val>
                                            <p:strVal val="#ppt_x+0.4"/>
                                          </p:val>
                                        </p:tav>
                                        <p:tav tm="100000">
                                          <p:val>
                                            <p:strVal val="#ppt_x-0.05"/>
                                          </p:val>
                                        </p:tav>
                                      </p:tavLst>
                                    </p:anim>
                                    <p:anim calcmode="lin" valueType="num">
                                      <p:cBhvr>
                                        <p:cTn id="138" dur="800" decel="100000" fill="hold"/>
                                        <p:tgtEl>
                                          <p:spTgt spid="7"/>
                                        </p:tgtEl>
                                        <p:attrNameLst>
                                          <p:attrName>ppt_y</p:attrName>
                                        </p:attrNameLst>
                                      </p:cBhvr>
                                      <p:tavLst>
                                        <p:tav tm="0">
                                          <p:val>
                                            <p:strVal val="#ppt_y-0.4"/>
                                          </p:val>
                                        </p:tav>
                                        <p:tav tm="100000">
                                          <p:val>
                                            <p:strVal val="#ppt_y+0.1"/>
                                          </p:val>
                                        </p:tav>
                                      </p:tavLst>
                                    </p:anim>
                                    <p:anim calcmode="lin" valueType="num">
                                      <p:cBhvr>
                                        <p:cTn id="139" dur="200" accel="100000" fill="hold">
                                          <p:stCondLst>
                                            <p:cond delay="800"/>
                                          </p:stCondLst>
                                        </p:cTn>
                                        <p:tgtEl>
                                          <p:spTgt spid="7"/>
                                        </p:tgtEl>
                                        <p:attrNameLst>
                                          <p:attrName>ppt_x</p:attrName>
                                        </p:attrNameLst>
                                      </p:cBhvr>
                                      <p:tavLst>
                                        <p:tav tm="0">
                                          <p:val>
                                            <p:strVal val="#ppt_x-0.05"/>
                                          </p:val>
                                        </p:tav>
                                        <p:tav tm="100000">
                                          <p:val>
                                            <p:strVal val="#ppt_x"/>
                                          </p:val>
                                        </p:tav>
                                      </p:tavLst>
                                    </p:anim>
                                    <p:anim calcmode="lin" valueType="num">
                                      <p:cBhvr>
                                        <p:cTn id="140" dur="200" accel="100000" fill="hold">
                                          <p:stCondLst>
                                            <p:cond delay="800"/>
                                          </p:stCondLst>
                                        </p:cTn>
                                        <p:tgtEl>
                                          <p:spTgt spid="7"/>
                                        </p:tgtEl>
                                        <p:attrNameLst>
                                          <p:attrName>ppt_y</p:attrName>
                                        </p:attrNameLst>
                                      </p:cBhvr>
                                      <p:tavLst>
                                        <p:tav tm="0">
                                          <p:val>
                                            <p:strVal val="#ppt_y+0.1"/>
                                          </p:val>
                                        </p:tav>
                                        <p:tav tm="100000">
                                          <p:val>
                                            <p:strVal val="#ppt_y"/>
                                          </p:val>
                                        </p:tav>
                                      </p:tavLst>
                                    </p:anim>
                                  </p:childTnLst>
                                </p:cTn>
                              </p:par>
                              <p:par>
                                <p:cTn id="141" presetID="30" presetClass="entr" presetSubtype="0" fill="hold" grpId="0" nodeType="withEffect">
                                  <p:stCondLst>
                                    <p:cond delay="0"/>
                                  </p:stCondLst>
                                  <p:childTnLst>
                                    <p:set>
                                      <p:cBhvr>
                                        <p:cTn id="142" dur="1" fill="hold">
                                          <p:stCondLst>
                                            <p:cond delay="0"/>
                                          </p:stCondLst>
                                        </p:cTn>
                                        <p:tgtEl>
                                          <p:spTgt spid="16"/>
                                        </p:tgtEl>
                                        <p:attrNameLst>
                                          <p:attrName>style.visibility</p:attrName>
                                        </p:attrNameLst>
                                      </p:cBhvr>
                                      <p:to>
                                        <p:strVal val="visible"/>
                                      </p:to>
                                    </p:set>
                                    <p:animEffect transition="in" filter="fade">
                                      <p:cBhvr>
                                        <p:cTn id="143" dur="800" decel="100000"/>
                                        <p:tgtEl>
                                          <p:spTgt spid="16"/>
                                        </p:tgtEl>
                                      </p:cBhvr>
                                    </p:animEffect>
                                    <p:anim calcmode="lin" valueType="num">
                                      <p:cBhvr>
                                        <p:cTn id="144" dur="800" decel="100000" fill="hold"/>
                                        <p:tgtEl>
                                          <p:spTgt spid="16"/>
                                        </p:tgtEl>
                                        <p:attrNameLst>
                                          <p:attrName>style.rotation</p:attrName>
                                        </p:attrNameLst>
                                      </p:cBhvr>
                                      <p:tavLst>
                                        <p:tav tm="0">
                                          <p:val>
                                            <p:fltVal val="-90"/>
                                          </p:val>
                                        </p:tav>
                                        <p:tav tm="100000">
                                          <p:val>
                                            <p:fltVal val="0"/>
                                          </p:val>
                                        </p:tav>
                                      </p:tavLst>
                                    </p:anim>
                                    <p:anim calcmode="lin" valueType="num">
                                      <p:cBhvr>
                                        <p:cTn id="145" dur="800" decel="100000" fill="hold"/>
                                        <p:tgtEl>
                                          <p:spTgt spid="16"/>
                                        </p:tgtEl>
                                        <p:attrNameLst>
                                          <p:attrName>ppt_x</p:attrName>
                                        </p:attrNameLst>
                                      </p:cBhvr>
                                      <p:tavLst>
                                        <p:tav tm="0">
                                          <p:val>
                                            <p:strVal val="#ppt_x+0.4"/>
                                          </p:val>
                                        </p:tav>
                                        <p:tav tm="100000">
                                          <p:val>
                                            <p:strVal val="#ppt_x-0.05"/>
                                          </p:val>
                                        </p:tav>
                                      </p:tavLst>
                                    </p:anim>
                                    <p:anim calcmode="lin" valueType="num">
                                      <p:cBhvr>
                                        <p:cTn id="146" dur="800" decel="100000" fill="hold"/>
                                        <p:tgtEl>
                                          <p:spTgt spid="16"/>
                                        </p:tgtEl>
                                        <p:attrNameLst>
                                          <p:attrName>ppt_y</p:attrName>
                                        </p:attrNameLst>
                                      </p:cBhvr>
                                      <p:tavLst>
                                        <p:tav tm="0">
                                          <p:val>
                                            <p:strVal val="#ppt_y-0.4"/>
                                          </p:val>
                                        </p:tav>
                                        <p:tav tm="100000">
                                          <p:val>
                                            <p:strVal val="#ppt_y+0.1"/>
                                          </p:val>
                                        </p:tav>
                                      </p:tavLst>
                                    </p:anim>
                                    <p:anim calcmode="lin" valueType="num">
                                      <p:cBhvr>
                                        <p:cTn id="147" dur="200" accel="100000" fill="hold">
                                          <p:stCondLst>
                                            <p:cond delay="800"/>
                                          </p:stCondLst>
                                        </p:cTn>
                                        <p:tgtEl>
                                          <p:spTgt spid="16"/>
                                        </p:tgtEl>
                                        <p:attrNameLst>
                                          <p:attrName>ppt_x</p:attrName>
                                        </p:attrNameLst>
                                      </p:cBhvr>
                                      <p:tavLst>
                                        <p:tav tm="0">
                                          <p:val>
                                            <p:strVal val="#ppt_x-0.05"/>
                                          </p:val>
                                        </p:tav>
                                        <p:tav tm="100000">
                                          <p:val>
                                            <p:strVal val="#ppt_x"/>
                                          </p:val>
                                        </p:tav>
                                      </p:tavLst>
                                    </p:anim>
                                    <p:anim calcmode="lin" valueType="num">
                                      <p:cBhvr>
                                        <p:cTn id="148" dur="200" accel="100000" fill="hold">
                                          <p:stCondLst>
                                            <p:cond delay="800"/>
                                          </p:stCondLst>
                                        </p:cTn>
                                        <p:tgtEl>
                                          <p:spTgt spid="16"/>
                                        </p:tgtEl>
                                        <p:attrNameLst>
                                          <p:attrName>ppt_y</p:attrName>
                                        </p:attrNameLst>
                                      </p:cBhvr>
                                      <p:tavLst>
                                        <p:tav tm="0">
                                          <p:val>
                                            <p:strVal val="#ppt_y+0.1"/>
                                          </p:val>
                                        </p:tav>
                                        <p:tav tm="100000">
                                          <p:val>
                                            <p:strVal val="#ppt_y"/>
                                          </p:val>
                                        </p:tav>
                                      </p:tavLst>
                                    </p:anim>
                                  </p:childTnLst>
                                </p:cTn>
                              </p:par>
                              <p:par>
                                <p:cTn id="149" presetID="30" presetClass="entr" presetSubtype="0" fill="hold" grpId="0" nodeType="withEffect">
                                  <p:stCondLst>
                                    <p:cond delay="0"/>
                                  </p:stCondLst>
                                  <p:childTnLst>
                                    <p:set>
                                      <p:cBhvr>
                                        <p:cTn id="150" dur="1" fill="hold">
                                          <p:stCondLst>
                                            <p:cond delay="0"/>
                                          </p:stCondLst>
                                        </p:cTn>
                                        <p:tgtEl>
                                          <p:spTgt spid="17"/>
                                        </p:tgtEl>
                                        <p:attrNameLst>
                                          <p:attrName>style.visibility</p:attrName>
                                        </p:attrNameLst>
                                      </p:cBhvr>
                                      <p:to>
                                        <p:strVal val="visible"/>
                                      </p:to>
                                    </p:set>
                                    <p:animEffect transition="in" filter="fade">
                                      <p:cBhvr>
                                        <p:cTn id="151" dur="800" decel="100000"/>
                                        <p:tgtEl>
                                          <p:spTgt spid="17"/>
                                        </p:tgtEl>
                                      </p:cBhvr>
                                    </p:animEffect>
                                    <p:anim calcmode="lin" valueType="num">
                                      <p:cBhvr>
                                        <p:cTn id="152" dur="800" decel="100000" fill="hold"/>
                                        <p:tgtEl>
                                          <p:spTgt spid="17"/>
                                        </p:tgtEl>
                                        <p:attrNameLst>
                                          <p:attrName>style.rotation</p:attrName>
                                        </p:attrNameLst>
                                      </p:cBhvr>
                                      <p:tavLst>
                                        <p:tav tm="0">
                                          <p:val>
                                            <p:fltVal val="-90"/>
                                          </p:val>
                                        </p:tav>
                                        <p:tav tm="100000">
                                          <p:val>
                                            <p:fltVal val="0"/>
                                          </p:val>
                                        </p:tav>
                                      </p:tavLst>
                                    </p:anim>
                                    <p:anim calcmode="lin" valueType="num">
                                      <p:cBhvr>
                                        <p:cTn id="153" dur="800" decel="100000" fill="hold"/>
                                        <p:tgtEl>
                                          <p:spTgt spid="17"/>
                                        </p:tgtEl>
                                        <p:attrNameLst>
                                          <p:attrName>ppt_x</p:attrName>
                                        </p:attrNameLst>
                                      </p:cBhvr>
                                      <p:tavLst>
                                        <p:tav tm="0">
                                          <p:val>
                                            <p:strVal val="#ppt_x+0.4"/>
                                          </p:val>
                                        </p:tav>
                                        <p:tav tm="100000">
                                          <p:val>
                                            <p:strVal val="#ppt_x-0.05"/>
                                          </p:val>
                                        </p:tav>
                                      </p:tavLst>
                                    </p:anim>
                                    <p:anim calcmode="lin" valueType="num">
                                      <p:cBhvr>
                                        <p:cTn id="154" dur="800" decel="100000" fill="hold"/>
                                        <p:tgtEl>
                                          <p:spTgt spid="17"/>
                                        </p:tgtEl>
                                        <p:attrNameLst>
                                          <p:attrName>ppt_y</p:attrName>
                                        </p:attrNameLst>
                                      </p:cBhvr>
                                      <p:tavLst>
                                        <p:tav tm="0">
                                          <p:val>
                                            <p:strVal val="#ppt_y-0.4"/>
                                          </p:val>
                                        </p:tav>
                                        <p:tav tm="100000">
                                          <p:val>
                                            <p:strVal val="#ppt_y+0.1"/>
                                          </p:val>
                                        </p:tav>
                                      </p:tavLst>
                                    </p:anim>
                                    <p:anim calcmode="lin" valueType="num">
                                      <p:cBhvr>
                                        <p:cTn id="155" dur="200" accel="100000" fill="hold">
                                          <p:stCondLst>
                                            <p:cond delay="800"/>
                                          </p:stCondLst>
                                        </p:cTn>
                                        <p:tgtEl>
                                          <p:spTgt spid="17"/>
                                        </p:tgtEl>
                                        <p:attrNameLst>
                                          <p:attrName>ppt_x</p:attrName>
                                        </p:attrNameLst>
                                      </p:cBhvr>
                                      <p:tavLst>
                                        <p:tav tm="0">
                                          <p:val>
                                            <p:strVal val="#ppt_x-0.05"/>
                                          </p:val>
                                        </p:tav>
                                        <p:tav tm="100000">
                                          <p:val>
                                            <p:strVal val="#ppt_x"/>
                                          </p:val>
                                        </p:tav>
                                      </p:tavLst>
                                    </p:anim>
                                    <p:anim calcmode="lin" valueType="num">
                                      <p:cBhvr>
                                        <p:cTn id="156" dur="200" accel="100000" fill="hold">
                                          <p:stCondLst>
                                            <p:cond delay="800"/>
                                          </p:stCondLst>
                                        </p:cTn>
                                        <p:tgtEl>
                                          <p:spTgt spid="17"/>
                                        </p:tgtEl>
                                        <p:attrNameLst>
                                          <p:attrName>ppt_y</p:attrName>
                                        </p:attrNameLst>
                                      </p:cBhvr>
                                      <p:tavLst>
                                        <p:tav tm="0">
                                          <p:val>
                                            <p:strVal val="#ppt_y+0.1"/>
                                          </p:val>
                                        </p:tav>
                                        <p:tav tm="100000">
                                          <p:val>
                                            <p:strVal val="#ppt_y"/>
                                          </p:val>
                                        </p:tav>
                                      </p:tavLst>
                                    </p:anim>
                                  </p:childTnLst>
                                </p:cTn>
                              </p:par>
                              <p:par>
                                <p:cTn id="157" presetID="30" presetClass="entr" presetSubtype="0" fill="hold" grpId="0" nodeType="withEffect">
                                  <p:stCondLst>
                                    <p:cond delay="0"/>
                                  </p:stCondLst>
                                  <p:childTnLst>
                                    <p:set>
                                      <p:cBhvr>
                                        <p:cTn id="158" dur="1" fill="hold">
                                          <p:stCondLst>
                                            <p:cond delay="0"/>
                                          </p:stCondLst>
                                        </p:cTn>
                                        <p:tgtEl>
                                          <p:spTgt spid="20"/>
                                        </p:tgtEl>
                                        <p:attrNameLst>
                                          <p:attrName>style.visibility</p:attrName>
                                        </p:attrNameLst>
                                      </p:cBhvr>
                                      <p:to>
                                        <p:strVal val="visible"/>
                                      </p:to>
                                    </p:set>
                                    <p:animEffect transition="in" filter="fade">
                                      <p:cBhvr>
                                        <p:cTn id="159" dur="800" decel="100000"/>
                                        <p:tgtEl>
                                          <p:spTgt spid="20"/>
                                        </p:tgtEl>
                                      </p:cBhvr>
                                    </p:animEffect>
                                    <p:anim calcmode="lin" valueType="num">
                                      <p:cBhvr>
                                        <p:cTn id="160" dur="800" decel="100000" fill="hold"/>
                                        <p:tgtEl>
                                          <p:spTgt spid="20"/>
                                        </p:tgtEl>
                                        <p:attrNameLst>
                                          <p:attrName>style.rotation</p:attrName>
                                        </p:attrNameLst>
                                      </p:cBhvr>
                                      <p:tavLst>
                                        <p:tav tm="0">
                                          <p:val>
                                            <p:fltVal val="-90"/>
                                          </p:val>
                                        </p:tav>
                                        <p:tav tm="100000">
                                          <p:val>
                                            <p:fltVal val="0"/>
                                          </p:val>
                                        </p:tav>
                                      </p:tavLst>
                                    </p:anim>
                                    <p:anim calcmode="lin" valueType="num">
                                      <p:cBhvr>
                                        <p:cTn id="161" dur="800" decel="100000" fill="hold"/>
                                        <p:tgtEl>
                                          <p:spTgt spid="20"/>
                                        </p:tgtEl>
                                        <p:attrNameLst>
                                          <p:attrName>ppt_x</p:attrName>
                                        </p:attrNameLst>
                                      </p:cBhvr>
                                      <p:tavLst>
                                        <p:tav tm="0">
                                          <p:val>
                                            <p:strVal val="#ppt_x+0.4"/>
                                          </p:val>
                                        </p:tav>
                                        <p:tav tm="100000">
                                          <p:val>
                                            <p:strVal val="#ppt_x-0.05"/>
                                          </p:val>
                                        </p:tav>
                                      </p:tavLst>
                                    </p:anim>
                                    <p:anim calcmode="lin" valueType="num">
                                      <p:cBhvr>
                                        <p:cTn id="162" dur="800" decel="100000" fill="hold"/>
                                        <p:tgtEl>
                                          <p:spTgt spid="20"/>
                                        </p:tgtEl>
                                        <p:attrNameLst>
                                          <p:attrName>ppt_y</p:attrName>
                                        </p:attrNameLst>
                                      </p:cBhvr>
                                      <p:tavLst>
                                        <p:tav tm="0">
                                          <p:val>
                                            <p:strVal val="#ppt_y-0.4"/>
                                          </p:val>
                                        </p:tav>
                                        <p:tav tm="100000">
                                          <p:val>
                                            <p:strVal val="#ppt_y+0.1"/>
                                          </p:val>
                                        </p:tav>
                                      </p:tavLst>
                                    </p:anim>
                                    <p:anim calcmode="lin" valueType="num">
                                      <p:cBhvr>
                                        <p:cTn id="163" dur="200" accel="100000" fill="hold">
                                          <p:stCondLst>
                                            <p:cond delay="800"/>
                                          </p:stCondLst>
                                        </p:cTn>
                                        <p:tgtEl>
                                          <p:spTgt spid="20"/>
                                        </p:tgtEl>
                                        <p:attrNameLst>
                                          <p:attrName>ppt_x</p:attrName>
                                        </p:attrNameLst>
                                      </p:cBhvr>
                                      <p:tavLst>
                                        <p:tav tm="0">
                                          <p:val>
                                            <p:strVal val="#ppt_x-0.05"/>
                                          </p:val>
                                        </p:tav>
                                        <p:tav tm="100000">
                                          <p:val>
                                            <p:strVal val="#ppt_x"/>
                                          </p:val>
                                        </p:tav>
                                      </p:tavLst>
                                    </p:anim>
                                    <p:anim calcmode="lin" valueType="num">
                                      <p:cBhvr>
                                        <p:cTn id="164" dur="200" accel="100000" fill="hold">
                                          <p:stCondLst>
                                            <p:cond delay="800"/>
                                          </p:stCondLst>
                                        </p:cTn>
                                        <p:tgtEl>
                                          <p:spTgt spid="20"/>
                                        </p:tgtEl>
                                        <p:attrNameLst>
                                          <p:attrName>ppt_y</p:attrName>
                                        </p:attrNameLst>
                                      </p:cBhvr>
                                      <p:tavLst>
                                        <p:tav tm="0">
                                          <p:val>
                                            <p:strVal val="#ppt_y+0.1"/>
                                          </p:val>
                                        </p:tav>
                                        <p:tav tm="100000">
                                          <p:val>
                                            <p:strVal val="#ppt_y"/>
                                          </p:val>
                                        </p:tav>
                                      </p:tavLst>
                                    </p:anim>
                                  </p:childTnLst>
                                </p:cTn>
                              </p:par>
                            </p:childTnLst>
                          </p:cTn>
                        </p:par>
                      </p:childTnLst>
                    </p:cTn>
                  </p:par>
                  <p:par>
                    <p:cTn id="165" fill="hold">
                      <p:stCondLst>
                        <p:cond delay="indefinite"/>
                      </p:stCondLst>
                      <p:childTnLst>
                        <p:par>
                          <p:cTn id="166" fill="hold">
                            <p:stCondLst>
                              <p:cond delay="0"/>
                            </p:stCondLst>
                            <p:childTnLst>
                              <p:par>
                                <p:cTn id="167" presetID="30" presetClass="entr" presetSubtype="0" fill="hold" grpId="0" nodeType="clickEffect">
                                  <p:stCondLst>
                                    <p:cond delay="0"/>
                                  </p:stCondLst>
                                  <p:childTnLst>
                                    <p:set>
                                      <p:cBhvr>
                                        <p:cTn id="168" dur="1" fill="hold">
                                          <p:stCondLst>
                                            <p:cond delay="0"/>
                                          </p:stCondLst>
                                        </p:cTn>
                                        <p:tgtEl>
                                          <p:spTgt spid="2"/>
                                        </p:tgtEl>
                                        <p:attrNameLst>
                                          <p:attrName>style.visibility</p:attrName>
                                        </p:attrNameLst>
                                      </p:cBhvr>
                                      <p:to>
                                        <p:strVal val="visible"/>
                                      </p:to>
                                    </p:set>
                                    <p:animEffect transition="in" filter="fade">
                                      <p:cBhvr>
                                        <p:cTn id="169" dur="800" decel="100000"/>
                                        <p:tgtEl>
                                          <p:spTgt spid="2"/>
                                        </p:tgtEl>
                                      </p:cBhvr>
                                    </p:animEffect>
                                    <p:anim calcmode="lin" valueType="num">
                                      <p:cBhvr>
                                        <p:cTn id="170" dur="800" decel="100000" fill="hold"/>
                                        <p:tgtEl>
                                          <p:spTgt spid="2"/>
                                        </p:tgtEl>
                                        <p:attrNameLst>
                                          <p:attrName>style.rotation</p:attrName>
                                        </p:attrNameLst>
                                      </p:cBhvr>
                                      <p:tavLst>
                                        <p:tav tm="0">
                                          <p:val>
                                            <p:fltVal val="-90"/>
                                          </p:val>
                                        </p:tav>
                                        <p:tav tm="100000">
                                          <p:val>
                                            <p:fltVal val="0"/>
                                          </p:val>
                                        </p:tav>
                                      </p:tavLst>
                                    </p:anim>
                                    <p:anim calcmode="lin" valueType="num">
                                      <p:cBhvr>
                                        <p:cTn id="171" dur="800" decel="100000" fill="hold"/>
                                        <p:tgtEl>
                                          <p:spTgt spid="2"/>
                                        </p:tgtEl>
                                        <p:attrNameLst>
                                          <p:attrName>ppt_x</p:attrName>
                                        </p:attrNameLst>
                                      </p:cBhvr>
                                      <p:tavLst>
                                        <p:tav tm="0">
                                          <p:val>
                                            <p:strVal val="#ppt_x+0.4"/>
                                          </p:val>
                                        </p:tav>
                                        <p:tav tm="100000">
                                          <p:val>
                                            <p:strVal val="#ppt_x-0.05"/>
                                          </p:val>
                                        </p:tav>
                                      </p:tavLst>
                                    </p:anim>
                                    <p:anim calcmode="lin" valueType="num">
                                      <p:cBhvr>
                                        <p:cTn id="172" dur="800" decel="100000" fill="hold"/>
                                        <p:tgtEl>
                                          <p:spTgt spid="2"/>
                                        </p:tgtEl>
                                        <p:attrNameLst>
                                          <p:attrName>ppt_y</p:attrName>
                                        </p:attrNameLst>
                                      </p:cBhvr>
                                      <p:tavLst>
                                        <p:tav tm="0">
                                          <p:val>
                                            <p:strVal val="#ppt_y-0.4"/>
                                          </p:val>
                                        </p:tav>
                                        <p:tav tm="100000">
                                          <p:val>
                                            <p:strVal val="#ppt_y+0.1"/>
                                          </p:val>
                                        </p:tav>
                                      </p:tavLst>
                                    </p:anim>
                                    <p:anim calcmode="lin" valueType="num">
                                      <p:cBhvr>
                                        <p:cTn id="173" dur="200" accel="100000" fill="hold">
                                          <p:stCondLst>
                                            <p:cond delay="800"/>
                                          </p:stCondLst>
                                        </p:cTn>
                                        <p:tgtEl>
                                          <p:spTgt spid="2"/>
                                        </p:tgtEl>
                                        <p:attrNameLst>
                                          <p:attrName>ppt_x</p:attrName>
                                        </p:attrNameLst>
                                      </p:cBhvr>
                                      <p:tavLst>
                                        <p:tav tm="0">
                                          <p:val>
                                            <p:strVal val="#ppt_x-0.05"/>
                                          </p:val>
                                        </p:tav>
                                        <p:tav tm="100000">
                                          <p:val>
                                            <p:strVal val="#ppt_x"/>
                                          </p:val>
                                        </p:tav>
                                      </p:tavLst>
                                    </p:anim>
                                    <p:anim calcmode="lin" valueType="num">
                                      <p:cBhvr>
                                        <p:cTn id="174" dur="200" accel="100000" fill="hold">
                                          <p:stCondLst>
                                            <p:cond delay="800"/>
                                          </p:stCondLst>
                                        </p:cTn>
                                        <p:tgtEl>
                                          <p:spTgt spid="2"/>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8" grpId="0"/>
      <p:bldP spid="9" grpId="0"/>
      <p:bldP spid="2" grpId="0"/>
      <p:bldP spid="6" grpId="0"/>
      <p:bldP spid="10" grpId="0"/>
      <p:bldP spid="11" grpId="0"/>
      <p:bldP spid="12" grpId="0"/>
      <p:bldP spid="13" grpId="0"/>
      <p:bldP spid="14" grpId="0"/>
      <p:bldP spid="15" grpId="0"/>
      <p:bldP spid="16" grpId="0"/>
      <p:bldP spid="17" grpId="0"/>
      <p:bldP spid="18" grpId="0"/>
      <p:bldP spid="19" grpId="0"/>
      <p:bldP spid="20" grpId="0"/>
      <p:bldP spid="21" grpId="0"/>
      <p:bldP spid="4"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1"/>
          <a:tile tx="0" ty="0" sx="100000" sy="100000" flip="none" algn="tl"/>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02271" y="192782"/>
            <a:ext cx="7811829" cy="1341550"/>
          </a:xfrm>
        </p:spPr>
        <p:txBody>
          <a:bodyPr>
            <a:normAutofit/>
          </a:bodyPr>
          <a:lstStyle/>
          <a:p>
            <a:r>
              <a:rPr lang="zh-CN" altLang="en-US" sz="3200" dirty="0" smtClean="0">
                <a:solidFill>
                  <a:srgbClr val="FF0000"/>
                </a:solidFill>
                <a:latin typeface="STXinwei" panose="02010800040101010101" charset="-122"/>
                <a:ea typeface="STXinwei" panose="02010800040101010101" charset="-122"/>
                <a:cs typeface="STXinwei" panose="02010800040101010101" charset="-122"/>
              </a:rPr>
              <a:t>为什么是一会是</a:t>
            </a:r>
            <a:r>
              <a:rPr lang="en-US" altLang="zh-CN" sz="3200" dirty="0" smtClean="0">
                <a:solidFill>
                  <a:srgbClr val="FF0000"/>
                </a:solidFill>
                <a:latin typeface="STXinwei" panose="02010800040101010101" charset="-122"/>
                <a:ea typeface="STXinwei" panose="02010800040101010101" charset="-122"/>
                <a:cs typeface="STXinwei" panose="02010800040101010101" charset="-122"/>
              </a:rPr>
              <a:t>50ms,</a:t>
            </a:r>
            <a:r>
              <a:rPr lang="zh-CN" altLang="en-US" sz="3200" dirty="0" smtClean="0">
                <a:solidFill>
                  <a:srgbClr val="FF0000"/>
                </a:solidFill>
                <a:latin typeface="STXinwei" panose="02010800040101010101" charset="-122"/>
                <a:ea typeface="STXinwei" panose="02010800040101010101" charset="-122"/>
                <a:cs typeface="STXinwei" panose="02010800040101010101" charset="-122"/>
              </a:rPr>
              <a:t> 一会是</a:t>
            </a:r>
            <a:r>
              <a:rPr lang="en-US" altLang="zh-CN" sz="3200" dirty="0" smtClean="0">
                <a:solidFill>
                  <a:srgbClr val="FF0000"/>
                </a:solidFill>
                <a:latin typeface="STXinwei" panose="02010800040101010101" charset="-122"/>
                <a:ea typeface="STXinwei" panose="02010800040101010101" charset="-122"/>
                <a:cs typeface="STXinwei" panose="02010800040101010101" charset="-122"/>
              </a:rPr>
              <a:t>16.7ms</a:t>
            </a:r>
            <a:endParaRPr lang="en-US" altLang="zh-CN" sz="3200" dirty="0">
              <a:solidFill>
                <a:srgbClr val="FF0000"/>
              </a:solidFill>
              <a:latin typeface="STXinwei" panose="02010800040101010101" charset="-122"/>
              <a:ea typeface="STXinwei" panose="02010800040101010101" charset="-122"/>
              <a:cs typeface="STXinwei" panose="02010800040101010101" charset="-122"/>
            </a:endParaRPr>
          </a:p>
        </p:txBody>
      </p:sp>
      <p:sp>
        <p:nvSpPr>
          <p:cNvPr id="4" name="矩形 3"/>
          <p:cNvSpPr/>
          <p:nvPr/>
        </p:nvSpPr>
        <p:spPr>
          <a:xfrm>
            <a:off x="1269435" y="1377887"/>
            <a:ext cx="9767901" cy="400110"/>
          </a:xfrm>
          <a:prstGeom prst="rect">
            <a:avLst/>
          </a:prstGeom>
        </p:spPr>
        <p:txBody>
          <a:bodyPr wrap="square">
            <a:spAutoFit/>
          </a:bodyPr>
          <a:lstStyle/>
          <a:p>
            <a:r>
              <a:rPr lang="zh-CN" altLang="en-US" sz="2000" dirty="0" smtClean="0">
                <a:solidFill>
                  <a:srgbClr val="000000"/>
                </a:solidFill>
                <a:latin typeface="STXinwei" panose="02010800040101010101" charset="-122"/>
                <a:ea typeface="STXinwei" panose="02010800040101010101" charset="-122"/>
                <a:cs typeface="STXinwei" panose="02010800040101010101" charset="-122"/>
              </a:rPr>
              <a:t>我们知道</a:t>
            </a:r>
            <a:r>
              <a:rPr lang="en-US" altLang="zh-CN" sz="2000" dirty="0" smtClean="0">
                <a:solidFill>
                  <a:srgbClr val="000000"/>
                </a:solidFill>
                <a:latin typeface="STXinwei" panose="02010800040101010101" charset="-122"/>
                <a:ea typeface="STXinwei" panose="02010800040101010101" charset="-122"/>
                <a:cs typeface="STXinwei" panose="02010800040101010101" charset="-122"/>
              </a:rPr>
              <a:t>,</a:t>
            </a:r>
            <a:r>
              <a:rPr lang="zh-CN" altLang="en-US" sz="2000" dirty="0" smtClean="0">
                <a:solidFill>
                  <a:srgbClr val="000000"/>
                </a:solidFill>
                <a:latin typeface="STXinwei" panose="02010800040101010101" charset="-122"/>
                <a:ea typeface="STXinwei" panose="02010800040101010101" charset="-122"/>
                <a:cs typeface="STXinwei" panose="02010800040101010101" charset="-122"/>
              </a:rPr>
              <a:t> 一个任务运行最好不要超过</a:t>
            </a:r>
            <a:r>
              <a:rPr lang="en-US" altLang="zh-CN" sz="2000" dirty="0" smtClean="0">
                <a:solidFill>
                  <a:srgbClr val="000000"/>
                </a:solidFill>
                <a:latin typeface="STXinwei" panose="02010800040101010101" charset="-122"/>
                <a:ea typeface="STXinwei" panose="02010800040101010101" charset="-122"/>
                <a:cs typeface="STXinwei" panose="02010800040101010101" charset="-122"/>
              </a:rPr>
              <a:t>50ms,</a:t>
            </a:r>
            <a:r>
              <a:rPr lang="zh-CN" altLang="en-US" sz="2000" dirty="0" smtClean="0">
                <a:solidFill>
                  <a:srgbClr val="000000"/>
                </a:solidFill>
                <a:latin typeface="STXinwei" panose="02010800040101010101" charset="-122"/>
                <a:ea typeface="STXinwei" panose="02010800040101010101" charset="-122"/>
                <a:cs typeface="STXinwei" panose="02010800040101010101" charset="-122"/>
              </a:rPr>
              <a:t> 而动画是</a:t>
            </a:r>
            <a:r>
              <a:rPr lang="en-US" altLang="zh-CN" sz="2000" dirty="0" smtClean="0">
                <a:solidFill>
                  <a:srgbClr val="000000"/>
                </a:solidFill>
                <a:latin typeface="STXinwei" panose="02010800040101010101" charset="-122"/>
                <a:ea typeface="STXinwei" panose="02010800040101010101" charset="-122"/>
                <a:cs typeface="STXinwei" panose="02010800040101010101" charset="-122"/>
              </a:rPr>
              <a:t>16.7ms,</a:t>
            </a:r>
            <a:r>
              <a:rPr lang="zh-CN" altLang="en-US" sz="2000" dirty="0" smtClean="0">
                <a:solidFill>
                  <a:srgbClr val="000000"/>
                </a:solidFill>
                <a:latin typeface="STXinwei" panose="02010800040101010101" charset="-122"/>
                <a:ea typeface="STXinwei" panose="02010800040101010101" charset="-122"/>
                <a:cs typeface="STXinwei" panose="02010800040101010101" charset="-122"/>
              </a:rPr>
              <a:t> 那么它们有什么区别呢</a:t>
            </a:r>
            <a:r>
              <a:rPr lang="en-US" altLang="zh-CN" sz="2000" dirty="0" smtClean="0">
                <a:solidFill>
                  <a:srgbClr val="000000"/>
                </a:solidFill>
                <a:latin typeface="STXinwei" panose="02010800040101010101" charset="-122"/>
                <a:ea typeface="STXinwei" panose="02010800040101010101" charset="-122"/>
                <a:cs typeface="STXinwei" panose="02010800040101010101" charset="-122"/>
              </a:rPr>
              <a:t>?</a:t>
            </a:r>
            <a:r>
              <a:rPr lang="zh-CN" altLang="en-US" sz="2000" dirty="0" smtClean="0">
                <a:solidFill>
                  <a:srgbClr val="000000"/>
                </a:solidFill>
                <a:latin typeface="STXinwei" panose="02010800040101010101" charset="-122"/>
                <a:ea typeface="STXinwei" panose="02010800040101010101" charset="-122"/>
                <a:cs typeface="STXinwei" panose="02010800040101010101" charset="-122"/>
              </a:rPr>
              <a:t> </a:t>
            </a:r>
            <a:endParaRPr lang="zh-CN" altLang="en-US" sz="2000" dirty="0">
              <a:latin typeface="STXinwei" panose="02010800040101010101" charset="-122"/>
              <a:ea typeface="STXinwei" panose="02010800040101010101" charset="-122"/>
              <a:cs typeface="STXinwei" panose="02010800040101010101" charset="-122"/>
            </a:endParaRPr>
          </a:p>
        </p:txBody>
      </p:sp>
      <p:sp>
        <p:nvSpPr>
          <p:cNvPr id="7" name="矩形 6"/>
          <p:cNvSpPr/>
          <p:nvPr/>
        </p:nvSpPr>
        <p:spPr>
          <a:xfrm>
            <a:off x="1603790" y="1965129"/>
            <a:ext cx="3286477" cy="369332"/>
          </a:xfrm>
          <a:prstGeom prst="rect">
            <a:avLst/>
          </a:prstGeom>
        </p:spPr>
        <p:txBody>
          <a:bodyPr wrap="none">
            <a:spAutoFit/>
          </a:bodyPr>
          <a:lstStyle/>
          <a:p>
            <a:r>
              <a:rPr lang="en-US" altLang="zh-CN" dirty="0" smtClean="0">
                <a:solidFill>
                  <a:schemeClr val="bg2">
                    <a:lumMod val="50000"/>
                  </a:schemeClr>
                </a:solidFill>
                <a:latin typeface="STXinwei" panose="02010800040101010101" charset="-122"/>
                <a:ea typeface="STXinwei" panose="02010800040101010101" charset="-122"/>
                <a:cs typeface="STXinwei" panose="02010800040101010101" charset="-122"/>
              </a:rPr>
              <a:t>Ps:</a:t>
            </a:r>
            <a:r>
              <a:rPr lang="zh-CN" altLang="en-US" dirty="0" smtClean="0">
                <a:solidFill>
                  <a:schemeClr val="bg2">
                    <a:lumMod val="50000"/>
                  </a:schemeClr>
                </a:solidFill>
                <a:latin typeface="STXinwei" panose="02010800040101010101" charset="-122"/>
                <a:ea typeface="STXinwei" panose="02010800040101010101" charset="-122"/>
                <a:cs typeface="STXinwei" panose="02010800040101010101" charset="-122"/>
              </a:rPr>
              <a:t> 一个任务可能包含多个函数</a:t>
            </a:r>
            <a:endParaRPr lang="zh-CN" altLang="en-US" dirty="0">
              <a:solidFill>
                <a:schemeClr val="bg2">
                  <a:lumMod val="50000"/>
                </a:schemeClr>
              </a:solidFill>
              <a:latin typeface="STXinwei" panose="02010800040101010101" charset="-122"/>
              <a:ea typeface="STXinwei" panose="02010800040101010101" charset="-122"/>
              <a:cs typeface="STXinwei" panose="02010800040101010101" charset="-122"/>
            </a:endParaRPr>
          </a:p>
        </p:txBody>
      </p:sp>
      <p:sp>
        <p:nvSpPr>
          <p:cNvPr id="10" name="矩形 9"/>
          <p:cNvSpPr/>
          <p:nvPr/>
        </p:nvSpPr>
        <p:spPr>
          <a:xfrm>
            <a:off x="1324820" y="2589673"/>
            <a:ext cx="5280613" cy="369332"/>
          </a:xfrm>
          <a:prstGeom prst="rect">
            <a:avLst/>
          </a:prstGeom>
        </p:spPr>
        <p:txBody>
          <a:bodyPr wrap="none">
            <a:spAutoFit/>
          </a:bodyPr>
          <a:lstStyle/>
          <a:p>
            <a:r>
              <a:rPr lang="zh-CN" altLang="en-US" dirty="0" smtClean="0">
                <a:solidFill>
                  <a:srgbClr val="000000"/>
                </a:solidFill>
                <a:latin typeface="STXinwei" panose="02010800040101010101" charset="-122"/>
                <a:ea typeface="STXinwei" panose="02010800040101010101" charset="-122"/>
                <a:cs typeface="STXinwei" panose="02010800040101010101" charset="-122"/>
              </a:rPr>
              <a:t>从表现上看</a:t>
            </a:r>
            <a:r>
              <a:rPr lang="en-US" altLang="zh-CN" dirty="0" smtClean="0">
                <a:solidFill>
                  <a:srgbClr val="000000"/>
                </a:solidFill>
                <a:latin typeface="STXinwei" panose="02010800040101010101" charset="-122"/>
                <a:ea typeface="STXinwei" panose="02010800040101010101" charset="-122"/>
                <a:cs typeface="STXinwei" panose="02010800040101010101" charset="-122"/>
              </a:rPr>
              <a:t>,</a:t>
            </a:r>
            <a:r>
              <a:rPr lang="zh-CN" altLang="en-US" dirty="0" smtClean="0">
                <a:solidFill>
                  <a:srgbClr val="000000"/>
                </a:solidFill>
                <a:latin typeface="STXinwei" panose="02010800040101010101" charset="-122"/>
                <a:ea typeface="STXinwei" panose="02010800040101010101" charset="-122"/>
                <a:cs typeface="STXinwei" panose="02010800040101010101" charset="-122"/>
              </a:rPr>
              <a:t> 可以总结为</a:t>
            </a:r>
            <a:r>
              <a:rPr lang="zh-CN" altLang="en-US" dirty="0">
                <a:latin typeface="STXinwei" panose="02010800040101010101" charset="-122"/>
                <a:ea typeface="STXinwei" panose="02010800040101010101" charset="-122"/>
                <a:cs typeface="STXinwei" panose="02010800040101010101" charset="-122"/>
              </a:rPr>
              <a:t>两</a:t>
            </a:r>
            <a:r>
              <a:rPr lang="zh-CN" altLang="en-US" dirty="0" smtClean="0">
                <a:solidFill>
                  <a:srgbClr val="000000"/>
                </a:solidFill>
                <a:latin typeface="STXinwei" panose="02010800040101010101" charset="-122"/>
                <a:ea typeface="STXinwei" panose="02010800040101010101" charset="-122"/>
                <a:cs typeface="STXinwei" panose="02010800040101010101" charset="-122"/>
              </a:rPr>
              <a:t>种交互类型</a:t>
            </a:r>
            <a:r>
              <a:rPr lang="en-US" altLang="zh-CN" dirty="0" smtClean="0">
                <a:solidFill>
                  <a:srgbClr val="000000"/>
                </a:solidFill>
                <a:latin typeface="STXinwei" panose="02010800040101010101" charset="-122"/>
                <a:ea typeface="STXinwei" panose="02010800040101010101" charset="-122"/>
                <a:cs typeface="STXinwei" panose="02010800040101010101" charset="-122"/>
              </a:rPr>
              <a:t>:</a:t>
            </a:r>
            <a:r>
              <a:rPr lang="zh-CN" altLang="en-US" dirty="0" smtClean="0">
                <a:solidFill>
                  <a:srgbClr val="000000"/>
                </a:solidFill>
                <a:latin typeface="STXinwei" panose="02010800040101010101" charset="-122"/>
                <a:ea typeface="STXinwei" panose="02010800040101010101" charset="-122"/>
                <a:cs typeface="STXinwei" panose="02010800040101010101" charset="-122"/>
              </a:rPr>
              <a:t> </a:t>
            </a:r>
            <a:r>
              <a:rPr lang="zh-CN" altLang="en-US" dirty="0" smtClean="0">
                <a:latin typeface="STXinwei" panose="02010800040101010101" charset="-122"/>
                <a:ea typeface="STXinwei" panose="02010800040101010101" charset="-122"/>
                <a:cs typeface="STXinwei" panose="02010800040101010101" charset="-122"/>
              </a:rPr>
              <a:t>被动，主动</a:t>
            </a:r>
            <a:endParaRPr lang="zh-CN" altLang="en-US" dirty="0">
              <a:latin typeface="STXinwei" panose="02010800040101010101" charset="-122"/>
              <a:ea typeface="STXinwei" panose="02010800040101010101" charset="-122"/>
              <a:cs typeface="STXinwei" panose="02010800040101010101" charset="-122"/>
            </a:endParaRPr>
          </a:p>
        </p:txBody>
      </p:sp>
      <p:pic>
        <p:nvPicPr>
          <p:cNvPr id="11" name="图片 10"/>
          <p:cNvPicPr>
            <a:picLocks noChangeAspect="1"/>
          </p:cNvPicPr>
          <p:nvPr/>
        </p:nvPicPr>
        <p:blipFill>
          <a:blip r:embed="rId2"/>
          <a:stretch>
            <a:fillRect/>
          </a:stretch>
        </p:blipFill>
        <p:spPr>
          <a:xfrm>
            <a:off x="3247028" y="3143879"/>
            <a:ext cx="5013235" cy="324199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1000"/>
                                        <p:tgtEl>
                                          <p:spTgt spid="11"/>
                                        </p:tgtEl>
                                      </p:cBhvr>
                                    </p:animEffect>
                                    <p:anim calcmode="lin" valueType="num">
                                      <p:cBhvr>
                                        <p:cTn id="13" dur="1000" fill="hold"/>
                                        <p:tgtEl>
                                          <p:spTgt spid="11"/>
                                        </p:tgtEl>
                                        <p:attrNameLst>
                                          <p:attrName>ppt_x</p:attrName>
                                        </p:attrNameLst>
                                      </p:cBhvr>
                                      <p:tavLst>
                                        <p:tav tm="0">
                                          <p:val>
                                            <p:strVal val="#ppt_x"/>
                                          </p:val>
                                        </p:tav>
                                        <p:tav tm="100000">
                                          <p:val>
                                            <p:strVal val="#ppt_x"/>
                                          </p:val>
                                        </p:tav>
                                      </p:tavLst>
                                    </p:anim>
                                    <p:anim calcmode="lin" valueType="num">
                                      <p:cBhvr>
                                        <p:cTn id="14"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1"/>
          <a:tile tx="0" ty="0" sx="100000" sy="100000" flip="none" algn="tl"/>
        </a:blipFill>
        <a:effectLst/>
      </p:bgPr>
    </p:bg>
    <p:spTree>
      <p:nvGrpSpPr>
        <p:cNvPr id="1" name=""/>
        <p:cNvGrpSpPr/>
        <p:nvPr/>
      </p:nvGrpSpPr>
      <p:grpSpPr>
        <a:xfrm>
          <a:off x="0" y="0"/>
          <a:ext cx="0" cy="0"/>
          <a:chOff x="0" y="0"/>
          <a:chExt cx="0" cy="0"/>
        </a:xfrm>
      </p:grpSpPr>
      <p:sp>
        <p:nvSpPr>
          <p:cNvPr id="26" name="矩形 25"/>
          <p:cNvSpPr/>
          <p:nvPr/>
        </p:nvSpPr>
        <p:spPr>
          <a:xfrm>
            <a:off x="7557700" y="3343102"/>
            <a:ext cx="4144760" cy="1621093"/>
          </a:xfrm>
          <a:prstGeom prst="rect">
            <a:avLst/>
          </a:prstGeom>
          <a:solidFill>
            <a:srgbClr val="595D69"/>
          </a:solidFill>
          <a:ln>
            <a:solidFill>
              <a:srgbClr val="5D616D"/>
            </a:solidFill>
          </a:ln>
        </p:spPr>
        <p:style>
          <a:lnRef idx="1">
            <a:schemeClr val="dk1"/>
          </a:lnRef>
          <a:fillRef idx="2">
            <a:schemeClr val="dk1"/>
          </a:fillRef>
          <a:effectRef idx="1">
            <a:schemeClr val="dk1"/>
          </a:effectRef>
          <a:fontRef idx="minor">
            <a:schemeClr val="dk1"/>
          </a:fontRef>
        </p:style>
        <p:txBody>
          <a:bodyPr rtlCol="0" anchor="ctr"/>
          <a:lstStyle/>
          <a:p>
            <a:pPr algn="ctr"/>
            <a:endParaRPr kumimoji="1" lang="zh-CN" altLang="en-US"/>
          </a:p>
        </p:txBody>
      </p:sp>
      <p:sp>
        <p:nvSpPr>
          <p:cNvPr id="21" name="圆角矩形 20"/>
          <p:cNvSpPr/>
          <p:nvPr/>
        </p:nvSpPr>
        <p:spPr>
          <a:xfrm>
            <a:off x="3964251" y="3591543"/>
            <a:ext cx="2346088" cy="94978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zh-CN" altLang="en-US">
              <a:latin typeface="STXinwei" panose="02010800040101010101" charset="-122"/>
              <a:ea typeface="STXinwei" panose="02010800040101010101" charset="-122"/>
              <a:cs typeface="STXinwei" panose="02010800040101010101" charset="-122"/>
            </a:endParaRPr>
          </a:p>
        </p:txBody>
      </p:sp>
      <p:sp>
        <p:nvSpPr>
          <p:cNvPr id="20" name="圆角矩形 19"/>
          <p:cNvSpPr/>
          <p:nvPr/>
        </p:nvSpPr>
        <p:spPr>
          <a:xfrm>
            <a:off x="3862120" y="1600819"/>
            <a:ext cx="2346088" cy="94978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zh-CN" altLang="en-US">
              <a:latin typeface="STXinwei" panose="02010800040101010101" charset="-122"/>
              <a:ea typeface="STXinwei" panose="02010800040101010101" charset="-122"/>
              <a:cs typeface="STXinwei" panose="02010800040101010101" charset="-122"/>
            </a:endParaRPr>
          </a:p>
        </p:txBody>
      </p:sp>
      <p:sp>
        <p:nvSpPr>
          <p:cNvPr id="18" name="椭圆 17"/>
          <p:cNvSpPr/>
          <p:nvPr/>
        </p:nvSpPr>
        <p:spPr>
          <a:xfrm>
            <a:off x="1124205" y="1497447"/>
            <a:ext cx="1465729" cy="1142188"/>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zh-CN" altLang="en-US">
              <a:latin typeface="STXinwei" panose="02010800040101010101" charset="-122"/>
              <a:ea typeface="STXinwei" panose="02010800040101010101" charset="-122"/>
              <a:cs typeface="STXinwei" panose="02010800040101010101" charset="-122"/>
            </a:endParaRPr>
          </a:p>
        </p:txBody>
      </p:sp>
      <p:sp>
        <p:nvSpPr>
          <p:cNvPr id="3" name="标题 2"/>
          <p:cNvSpPr>
            <a:spLocks noGrp="1"/>
          </p:cNvSpPr>
          <p:nvPr>
            <p:ph type="title"/>
          </p:nvPr>
        </p:nvSpPr>
        <p:spPr>
          <a:xfrm>
            <a:off x="717706" y="279828"/>
            <a:ext cx="10515600" cy="913061"/>
          </a:xfrm>
        </p:spPr>
        <p:txBody>
          <a:bodyPr>
            <a:normAutofit/>
          </a:bodyPr>
          <a:lstStyle/>
          <a:p>
            <a:r>
              <a:rPr kumimoji="1" lang="zh-CN" altLang="en-US" sz="3600" dirty="0" smtClean="0">
                <a:solidFill>
                  <a:srgbClr val="FF0000"/>
                </a:solidFill>
                <a:latin typeface="STXinwei" panose="02010800040101010101" charset="-122"/>
                <a:ea typeface="STXinwei" panose="02010800040101010101" charset="-122"/>
                <a:cs typeface="STXinwei" panose="02010800040101010101" charset="-122"/>
              </a:rPr>
              <a:t>优化原理</a:t>
            </a:r>
            <a:endParaRPr kumimoji="1" lang="zh-CN" altLang="en-US" sz="3600" dirty="0">
              <a:solidFill>
                <a:srgbClr val="FF0000"/>
              </a:solidFill>
              <a:latin typeface="STXinwei" panose="02010800040101010101" charset="-122"/>
              <a:ea typeface="STXinwei" panose="02010800040101010101" charset="-122"/>
              <a:cs typeface="STXinwei" panose="02010800040101010101" charset="-122"/>
            </a:endParaRPr>
          </a:p>
        </p:txBody>
      </p:sp>
      <p:sp>
        <p:nvSpPr>
          <p:cNvPr id="10" name="右箭头 9"/>
          <p:cNvSpPr/>
          <p:nvPr/>
        </p:nvSpPr>
        <p:spPr>
          <a:xfrm>
            <a:off x="3084616" y="1966852"/>
            <a:ext cx="464949" cy="22728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400">
              <a:latin typeface="STXinwei" panose="02010800040101010101" charset="-122"/>
              <a:ea typeface="STXinwei" panose="02010800040101010101" charset="-122"/>
              <a:cs typeface="STXinwei" panose="02010800040101010101" charset="-122"/>
            </a:endParaRPr>
          </a:p>
        </p:txBody>
      </p:sp>
      <p:sp>
        <p:nvSpPr>
          <p:cNvPr id="11" name="矩形 10"/>
          <p:cNvSpPr/>
          <p:nvPr/>
        </p:nvSpPr>
        <p:spPr>
          <a:xfrm>
            <a:off x="1220516" y="1877268"/>
            <a:ext cx="1273105" cy="400110"/>
          </a:xfrm>
          <a:prstGeom prst="rect">
            <a:avLst/>
          </a:prstGeom>
        </p:spPr>
        <p:txBody>
          <a:bodyPr wrap="none">
            <a:spAutoFit/>
          </a:bodyPr>
          <a:lstStyle/>
          <a:p>
            <a:r>
              <a:rPr lang="zh-CN" altLang="en-US" sz="2000" dirty="0">
                <a:solidFill>
                  <a:srgbClr val="000000"/>
                </a:solidFill>
                <a:latin typeface="STXinwei" panose="02010800040101010101" charset="-122"/>
                <a:ea typeface="STXinwei" panose="02010800040101010101" charset="-122"/>
                <a:cs typeface="STXinwei" panose="02010800040101010101" charset="-122"/>
              </a:rPr>
              <a:t> </a:t>
            </a:r>
            <a:r>
              <a:rPr lang="zh-CN" altLang="en-US" sz="2000" dirty="0" smtClean="0">
                <a:solidFill>
                  <a:srgbClr val="000000"/>
                </a:solidFill>
                <a:latin typeface="STXinwei" panose="02010800040101010101" charset="-122"/>
                <a:ea typeface="STXinwei" panose="02010800040101010101" charset="-122"/>
                <a:cs typeface="STXinwei" panose="02010800040101010101" charset="-122"/>
              </a:rPr>
              <a:t>被动交互</a:t>
            </a:r>
            <a:endParaRPr lang="zh-CN" altLang="en-US" sz="2000" dirty="0">
              <a:latin typeface="STXinwei" panose="02010800040101010101" charset="-122"/>
              <a:ea typeface="STXinwei" panose="02010800040101010101" charset="-122"/>
              <a:cs typeface="STXinwei" panose="02010800040101010101" charset="-122"/>
            </a:endParaRPr>
          </a:p>
        </p:txBody>
      </p:sp>
      <p:sp>
        <p:nvSpPr>
          <p:cNvPr id="12" name="矩形 11"/>
          <p:cNvSpPr/>
          <p:nvPr/>
        </p:nvSpPr>
        <p:spPr>
          <a:xfrm>
            <a:off x="3911931" y="1850534"/>
            <a:ext cx="1874231" cy="461665"/>
          </a:xfrm>
          <a:prstGeom prst="rect">
            <a:avLst/>
          </a:prstGeom>
        </p:spPr>
        <p:txBody>
          <a:bodyPr wrap="none">
            <a:spAutoFit/>
          </a:bodyPr>
          <a:lstStyle/>
          <a:p>
            <a:r>
              <a:rPr lang="zh-CN" altLang="en-US" sz="2400" dirty="0" smtClean="0">
                <a:solidFill>
                  <a:srgbClr val="000000"/>
                </a:solidFill>
                <a:latin typeface="STXinwei" panose="02010800040101010101" charset="-122"/>
                <a:ea typeface="STXinwei" panose="02010800040101010101" charset="-122"/>
                <a:cs typeface="STXinwei" panose="02010800040101010101" charset="-122"/>
                <a:sym typeface="Wingdings" panose="05000000000000000000"/>
              </a:rPr>
              <a:t>  浏览器渲染</a:t>
            </a:r>
            <a:endParaRPr lang="en-US" altLang="zh-CN" sz="2400" dirty="0">
              <a:solidFill>
                <a:srgbClr val="000000"/>
              </a:solidFill>
              <a:latin typeface="STXinwei" panose="02010800040101010101" charset="-122"/>
              <a:ea typeface="STXinwei" panose="02010800040101010101" charset="-122"/>
              <a:cs typeface="STXinwei" panose="02010800040101010101" charset="-122"/>
              <a:sym typeface="Wingdings" panose="05000000000000000000"/>
            </a:endParaRPr>
          </a:p>
        </p:txBody>
      </p:sp>
      <p:sp>
        <p:nvSpPr>
          <p:cNvPr id="14" name="矩形 13"/>
          <p:cNvSpPr/>
          <p:nvPr/>
        </p:nvSpPr>
        <p:spPr>
          <a:xfrm>
            <a:off x="4181619" y="3840401"/>
            <a:ext cx="1723549" cy="461665"/>
          </a:xfrm>
          <a:prstGeom prst="rect">
            <a:avLst/>
          </a:prstGeom>
        </p:spPr>
        <p:txBody>
          <a:bodyPr wrap="none">
            <a:spAutoFit/>
          </a:bodyPr>
          <a:lstStyle/>
          <a:p>
            <a:r>
              <a:rPr lang="zh-CN" altLang="en-US" sz="2400">
                <a:solidFill>
                  <a:srgbClr val="000000"/>
                </a:solidFill>
                <a:latin typeface="STXinwei" panose="02010800040101010101" charset="-122"/>
                <a:ea typeface="STXinwei" panose="02010800040101010101" charset="-122"/>
                <a:cs typeface="STXinwei" panose="02010800040101010101" charset="-122"/>
                <a:sym typeface="Wingdings" panose="05000000000000000000"/>
              </a:rPr>
              <a:t>避免长任务</a:t>
            </a:r>
            <a:endParaRPr lang="zh-CN" altLang="en-US" sz="2400" dirty="0">
              <a:latin typeface="STXinwei" panose="02010800040101010101" charset="-122"/>
              <a:ea typeface="STXinwei" panose="02010800040101010101" charset="-122"/>
              <a:cs typeface="STXinwei" panose="02010800040101010101" charset="-122"/>
            </a:endParaRPr>
          </a:p>
        </p:txBody>
      </p:sp>
      <p:sp>
        <p:nvSpPr>
          <p:cNvPr id="15" name="右箭头 14"/>
          <p:cNvSpPr/>
          <p:nvPr/>
        </p:nvSpPr>
        <p:spPr>
          <a:xfrm>
            <a:off x="3109257" y="3957591"/>
            <a:ext cx="464949" cy="22728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400">
              <a:latin typeface="STXinwei" panose="02010800040101010101" charset="-122"/>
              <a:ea typeface="STXinwei" panose="02010800040101010101" charset="-122"/>
              <a:cs typeface="STXinwei" panose="02010800040101010101" charset="-122"/>
            </a:endParaRPr>
          </a:p>
        </p:txBody>
      </p:sp>
      <p:sp>
        <p:nvSpPr>
          <p:cNvPr id="16" name="椭圆 15"/>
          <p:cNvSpPr/>
          <p:nvPr/>
        </p:nvSpPr>
        <p:spPr>
          <a:xfrm>
            <a:off x="1153858" y="3555187"/>
            <a:ext cx="1465729" cy="1142188"/>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zh-CN" altLang="en-US">
              <a:latin typeface="STXinwei" panose="02010800040101010101" charset="-122"/>
              <a:ea typeface="STXinwei" panose="02010800040101010101" charset="-122"/>
              <a:cs typeface="STXinwei" panose="02010800040101010101" charset="-122"/>
            </a:endParaRPr>
          </a:p>
        </p:txBody>
      </p:sp>
      <p:sp>
        <p:nvSpPr>
          <p:cNvPr id="17" name="矩形 16"/>
          <p:cNvSpPr/>
          <p:nvPr/>
        </p:nvSpPr>
        <p:spPr>
          <a:xfrm>
            <a:off x="1250169" y="3935008"/>
            <a:ext cx="1273105" cy="400110"/>
          </a:xfrm>
          <a:prstGeom prst="rect">
            <a:avLst/>
          </a:prstGeom>
        </p:spPr>
        <p:txBody>
          <a:bodyPr wrap="none">
            <a:spAutoFit/>
          </a:bodyPr>
          <a:lstStyle/>
          <a:p>
            <a:r>
              <a:rPr lang="zh-CN" altLang="en-US" sz="2000" dirty="0">
                <a:solidFill>
                  <a:srgbClr val="000000"/>
                </a:solidFill>
                <a:latin typeface="STXinwei" panose="02010800040101010101" charset="-122"/>
                <a:ea typeface="STXinwei" panose="02010800040101010101" charset="-122"/>
                <a:cs typeface="STXinwei" panose="02010800040101010101" charset="-122"/>
              </a:rPr>
              <a:t> </a:t>
            </a:r>
            <a:r>
              <a:rPr lang="zh-CN" altLang="en-US" sz="2000" dirty="0" smtClean="0">
                <a:solidFill>
                  <a:srgbClr val="000000"/>
                </a:solidFill>
                <a:latin typeface="STXinwei" panose="02010800040101010101" charset="-122"/>
                <a:ea typeface="STXinwei" panose="02010800040101010101" charset="-122"/>
                <a:cs typeface="STXinwei" panose="02010800040101010101" charset="-122"/>
              </a:rPr>
              <a:t>主动交互</a:t>
            </a:r>
            <a:endParaRPr lang="zh-CN" altLang="en-US" sz="2000" dirty="0">
              <a:latin typeface="STXinwei" panose="02010800040101010101" charset="-122"/>
              <a:ea typeface="STXinwei" panose="02010800040101010101" charset="-122"/>
              <a:cs typeface="STXinwei" panose="02010800040101010101" charset="-122"/>
            </a:endParaRPr>
          </a:p>
        </p:txBody>
      </p:sp>
      <p:pic>
        <p:nvPicPr>
          <p:cNvPr id="6" name="图片 5"/>
          <p:cNvPicPr>
            <a:picLocks noChangeAspect="1"/>
          </p:cNvPicPr>
          <p:nvPr/>
        </p:nvPicPr>
        <p:blipFill>
          <a:blip r:embed="rId2"/>
          <a:stretch>
            <a:fillRect/>
          </a:stretch>
        </p:blipFill>
        <p:spPr>
          <a:xfrm>
            <a:off x="7545977" y="1237635"/>
            <a:ext cx="4128994" cy="1627880"/>
          </a:xfrm>
          <a:prstGeom prst="rect">
            <a:avLst/>
          </a:prstGeom>
        </p:spPr>
      </p:pic>
      <p:sp>
        <p:nvSpPr>
          <p:cNvPr id="19" name="右箭头 18"/>
          <p:cNvSpPr/>
          <p:nvPr/>
        </p:nvSpPr>
        <p:spPr>
          <a:xfrm>
            <a:off x="6679461" y="1984782"/>
            <a:ext cx="464949" cy="22728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400">
              <a:latin typeface="STXinwei" panose="02010800040101010101" charset="-122"/>
              <a:ea typeface="STXinwei" panose="02010800040101010101" charset="-122"/>
              <a:cs typeface="STXinwei" panose="02010800040101010101" charset="-122"/>
            </a:endParaRPr>
          </a:p>
        </p:txBody>
      </p:sp>
      <p:sp>
        <p:nvSpPr>
          <p:cNvPr id="23" name="矩形 22"/>
          <p:cNvSpPr/>
          <p:nvPr/>
        </p:nvSpPr>
        <p:spPr>
          <a:xfrm>
            <a:off x="10123335" y="3673198"/>
            <a:ext cx="1158269" cy="4618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smtClean="0">
                <a:latin typeface="STXinwei" panose="02010800040101010101" charset="-122"/>
                <a:ea typeface="STXinwei" panose="02010800040101010101" charset="-122"/>
                <a:cs typeface="STXinwei" panose="02010800040101010101" charset="-122"/>
              </a:rPr>
              <a:t>Web</a:t>
            </a:r>
            <a:r>
              <a:rPr lang="zh-CN" altLang="en-US" sz="1400" dirty="0" smtClean="0">
                <a:latin typeface="STXinwei" panose="02010800040101010101" charset="-122"/>
                <a:ea typeface="STXinwei" panose="02010800040101010101" charset="-122"/>
                <a:cs typeface="STXinwei" panose="02010800040101010101" charset="-122"/>
              </a:rPr>
              <a:t> </a:t>
            </a:r>
            <a:r>
              <a:rPr lang="en-US" altLang="zh-CN" sz="1400" dirty="0" smtClean="0">
                <a:latin typeface="STXinwei" panose="02010800040101010101" charset="-122"/>
                <a:ea typeface="STXinwei" panose="02010800040101010101" charset="-122"/>
                <a:cs typeface="STXinwei" panose="02010800040101010101" charset="-122"/>
              </a:rPr>
              <a:t>worker</a:t>
            </a:r>
            <a:endParaRPr kumimoji="1" lang="zh-CN" altLang="en-US" sz="1400" dirty="0">
              <a:latin typeface="STXinwei" panose="02010800040101010101" charset="-122"/>
              <a:ea typeface="STXinwei" panose="02010800040101010101" charset="-122"/>
              <a:cs typeface="STXinwei" panose="02010800040101010101" charset="-122"/>
            </a:endParaRPr>
          </a:p>
        </p:txBody>
      </p:sp>
      <p:sp>
        <p:nvSpPr>
          <p:cNvPr id="25" name="矩形 24"/>
          <p:cNvSpPr/>
          <p:nvPr/>
        </p:nvSpPr>
        <p:spPr>
          <a:xfrm>
            <a:off x="7800495" y="3802381"/>
            <a:ext cx="2270519" cy="762386"/>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400" dirty="0" smtClean="0">
                <a:latin typeface="STXinwei" panose="02010800040101010101" charset="-122"/>
                <a:ea typeface="STXinwei" panose="02010800040101010101" charset="-122"/>
                <a:cs typeface="STXinwei" panose="02010800040101010101" charset="-122"/>
              </a:rPr>
              <a:t>Time</a:t>
            </a:r>
            <a:r>
              <a:rPr lang="zh-CN" altLang="en-US" sz="1400" dirty="0" smtClean="0">
                <a:latin typeface="STXinwei" panose="02010800040101010101" charset="-122"/>
                <a:ea typeface="STXinwei" panose="02010800040101010101" charset="-122"/>
                <a:cs typeface="STXinwei" panose="02010800040101010101" charset="-122"/>
              </a:rPr>
              <a:t> </a:t>
            </a:r>
            <a:r>
              <a:rPr lang="en-US" altLang="zh-CN" sz="1400" dirty="0" smtClean="0">
                <a:latin typeface="STXinwei" panose="02010800040101010101" charset="-122"/>
                <a:ea typeface="STXinwei" panose="02010800040101010101" charset="-122"/>
                <a:cs typeface="STXinwei" panose="02010800040101010101" charset="-122"/>
              </a:rPr>
              <a:t>slicing(</a:t>
            </a:r>
            <a:r>
              <a:rPr lang="zh-CN" altLang="en-US" sz="1400" dirty="0" smtClean="0">
                <a:latin typeface="STXinwei" panose="02010800040101010101" charset="-122"/>
                <a:ea typeface="STXinwei" panose="02010800040101010101" charset="-122"/>
                <a:cs typeface="STXinwei" panose="02010800040101010101" charset="-122"/>
              </a:rPr>
              <a:t>时间分片</a:t>
            </a:r>
            <a:r>
              <a:rPr lang="en-US" altLang="zh-CN" sz="1400" dirty="0" smtClean="0">
                <a:latin typeface="STXinwei" panose="02010800040101010101" charset="-122"/>
                <a:ea typeface="STXinwei" panose="02010800040101010101" charset="-122"/>
                <a:cs typeface="STXinwei" panose="02010800040101010101" charset="-122"/>
              </a:rPr>
              <a:t>):</a:t>
            </a:r>
            <a:endParaRPr kumimoji="1" lang="en-US" altLang="zh-CN" sz="1400" dirty="0">
              <a:latin typeface="STXinwei" panose="02010800040101010101" charset="-122"/>
              <a:ea typeface="STXinwei" panose="02010800040101010101" charset="-122"/>
              <a:cs typeface="STXinwei" panose="02010800040101010101" charset="-122"/>
            </a:endParaRPr>
          </a:p>
          <a:p>
            <a:r>
              <a:rPr kumimoji="1" lang="zh-CN" altLang="en-US" sz="1100" dirty="0" smtClean="0">
                <a:latin typeface="STXinwei" panose="02010800040101010101" charset="-122"/>
                <a:ea typeface="STXinwei" panose="02010800040101010101" charset="-122"/>
                <a:cs typeface="STXinwei" panose="02010800040101010101" charset="-122"/>
              </a:rPr>
              <a:t>   </a:t>
            </a:r>
            <a:r>
              <a:rPr kumimoji="1" lang="en-US" altLang="zh-CN" sz="1100" dirty="0" err="1" smtClean="0">
                <a:latin typeface="STXinwei" panose="02010800040101010101" charset="-122"/>
                <a:ea typeface="STXinwei" panose="02010800040101010101" charset="-122"/>
                <a:cs typeface="STXinwei" panose="02010800040101010101" charset="-122"/>
              </a:rPr>
              <a:t>setTimeout</a:t>
            </a:r>
            <a:endParaRPr kumimoji="1" lang="en-US" altLang="zh-CN" sz="1100" dirty="0" smtClean="0">
              <a:latin typeface="STXinwei" panose="02010800040101010101" charset="-122"/>
              <a:ea typeface="STXinwei" panose="02010800040101010101" charset="-122"/>
              <a:cs typeface="STXinwei" panose="02010800040101010101" charset="-122"/>
            </a:endParaRPr>
          </a:p>
          <a:p>
            <a:r>
              <a:rPr lang="zh-CN" altLang="en-US" sz="1100" dirty="0" smtClean="0">
                <a:latin typeface="STXinwei" panose="02010800040101010101" charset="-122"/>
                <a:ea typeface="STXinwei" panose="02010800040101010101" charset="-122"/>
                <a:cs typeface="STXinwei" panose="02010800040101010101" charset="-122"/>
              </a:rPr>
              <a:t>   </a:t>
            </a:r>
            <a:r>
              <a:rPr lang="en-US" altLang="zh-CN" sz="1100" dirty="0" err="1" smtClean="0">
                <a:latin typeface="STXinwei" panose="02010800040101010101" charset="-122"/>
                <a:ea typeface="STXinwei" panose="02010800040101010101" charset="-122"/>
                <a:cs typeface="STXinwei" panose="02010800040101010101" charset="-122"/>
              </a:rPr>
              <a:t>requestAnimationFrame</a:t>
            </a:r>
            <a:endParaRPr kumimoji="1" lang="zh-CN" altLang="en-US" sz="1100" dirty="0">
              <a:latin typeface="STXinwei" panose="02010800040101010101" charset="-122"/>
              <a:ea typeface="STXinwei" panose="02010800040101010101" charset="-122"/>
              <a:cs typeface="STXinwei" panose="02010800040101010101" charset="-122"/>
            </a:endParaRPr>
          </a:p>
          <a:p>
            <a:r>
              <a:rPr lang="zh-CN" altLang="en-US" sz="1100" dirty="0" smtClean="0">
                <a:latin typeface="STXinwei" panose="02010800040101010101" charset="-122"/>
                <a:ea typeface="STXinwei" panose="02010800040101010101" charset="-122"/>
                <a:cs typeface="STXinwei" panose="02010800040101010101" charset="-122"/>
              </a:rPr>
              <a:t>   </a:t>
            </a:r>
            <a:r>
              <a:rPr lang="en-US" altLang="zh-CN" sz="1100" dirty="0" smtClean="0">
                <a:latin typeface="STXinwei" panose="02010800040101010101" charset="-122"/>
                <a:ea typeface="STXinwei" panose="02010800040101010101" charset="-122"/>
                <a:cs typeface="STXinwei" panose="02010800040101010101" charset="-122"/>
              </a:rPr>
              <a:t>Generator</a:t>
            </a:r>
            <a:endParaRPr lang="en-US" altLang="zh-CN" sz="1100" dirty="0">
              <a:latin typeface="STXinwei" panose="02010800040101010101" charset="-122"/>
              <a:ea typeface="STXinwei" panose="02010800040101010101" charset="-122"/>
              <a:cs typeface="STXinwei" panose="02010800040101010101" charset="-122"/>
            </a:endParaRPr>
          </a:p>
        </p:txBody>
      </p:sp>
      <p:sp>
        <p:nvSpPr>
          <p:cNvPr id="8" name="矩形 7"/>
          <p:cNvSpPr/>
          <p:nvPr/>
        </p:nvSpPr>
        <p:spPr>
          <a:xfrm>
            <a:off x="7642876" y="3387149"/>
            <a:ext cx="1994457" cy="369332"/>
          </a:xfrm>
          <a:prstGeom prst="rect">
            <a:avLst/>
          </a:prstGeom>
        </p:spPr>
        <p:txBody>
          <a:bodyPr wrap="none">
            <a:spAutoFit/>
          </a:bodyPr>
          <a:lstStyle/>
          <a:p>
            <a:pPr algn="ctr"/>
            <a:r>
              <a:rPr kumimoji="1" lang="zh-CN" altLang="en-US" dirty="0">
                <a:solidFill>
                  <a:schemeClr val="bg1">
                    <a:lumMod val="85000"/>
                  </a:schemeClr>
                </a:solidFill>
                <a:latin typeface="STXinwei" panose="02010800040101010101" charset="-122"/>
                <a:ea typeface="STXinwei" panose="02010800040101010101" charset="-122"/>
                <a:cs typeface="STXinwei" panose="02010800040101010101" charset="-122"/>
              </a:rPr>
              <a:t>运行时间 </a:t>
            </a:r>
            <a:r>
              <a:rPr lang="zh-CN" altLang="en-US" dirty="0">
                <a:solidFill>
                  <a:schemeClr val="bg1">
                    <a:lumMod val="85000"/>
                  </a:schemeClr>
                </a:solidFill>
              </a:rPr>
              <a:t>≤</a:t>
            </a:r>
            <a:r>
              <a:rPr kumimoji="1" lang="zh-CN" altLang="en-US" dirty="0" smtClean="0">
                <a:solidFill>
                  <a:schemeClr val="bg1">
                    <a:lumMod val="85000"/>
                  </a:schemeClr>
                </a:solidFill>
                <a:latin typeface="STXinwei" panose="02010800040101010101" charset="-122"/>
                <a:ea typeface="STXinwei" panose="02010800040101010101" charset="-122"/>
                <a:cs typeface="STXinwei" panose="02010800040101010101" charset="-122"/>
              </a:rPr>
              <a:t> </a:t>
            </a:r>
            <a:r>
              <a:rPr kumimoji="1" lang="en-US" altLang="zh-CN" dirty="0">
                <a:solidFill>
                  <a:schemeClr val="bg1">
                    <a:lumMod val="85000"/>
                  </a:schemeClr>
                </a:solidFill>
                <a:latin typeface="STXinwei" panose="02010800040101010101" charset="-122"/>
                <a:ea typeface="STXinwei" panose="02010800040101010101" charset="-122"/>
                <a:cs typeface="STXinwei" panose="02010800040101010101" charset="-122"/>
              </a:rPr>
              <a:t>50ms</a:t>
            </a:r>
            <a:endParaRPr kumimoji="1" lang="zh-CN" altLang="en-US" dirty="0">
              <a:solidFill>
                <a:schemeClr val="bg1">
                  <a:lumMod val="85000"/>
                </a:schemeClr>
              </a:solidFill>
              <a:latin typeface="STXinwei" panose="02010800040101010101" charset="-122"/>
              <a:ea typeface="STXinwei" panose="02010800040101010101" charset="-122"/>
              <a:cs typeface="STXinwei" panose="02010800040101010101" charset="-122"/>
            </a:endParaRPr>
          </a:p>
        </p:txBody>
      </p:sp>
      <p:sp>
        <p:nvSpPr>
          <p:cNvPr id="27" name="右箭头 26"/>
          <p:cNvSpPr/>
          <p:nvPr/>
        </p:nvSpPr>
        <p:spPr>
          <a:xfrm>
            <a:off x="6638631" y="3956288"/>
            <a:ext cx="464949" cy="22728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400">
              <a:latin typeface="STXinwei" panose="02010800040101010101" charset="-122"/>
              <a:ea typeface="STXinwei" panose="02010800040101010101" charset="-122"/>
              <a:cs typeface="STXinwei" panose="02010800040101010101" charset="-122"/>
            </a:endParaRPr>
          </a:p>
        </p:txBody>
      </p:sp>
      <p:sp>
        <p:nvSpPr>
          <p:cNvPr id="2" name="矩形 1"/>
          <p:cNvSpPr/>
          <p:nvPr/>
        </p:nvSpPr>
        <p:spPr>
          <a:xfrm>
            <a:off x="11333926" y="4418393"/>
            <a:ext cx="352982" cy="369332"/>
          </a:xfrm>
          <a:prstGeom prst="rect">
            <a:avLst/>
          </a:prstGeom>
        </p:spPr>
        <p:txBody>
          <a:bodyPr wrap="none">
            <a:spAutoFit/>
          </a:bodyPr>
          <a:lstStyle/>
          <a:p>
            <a:r>
              <a:rPr lang="zh-CN" altLang="en-US" b="1" dirty="0">
                <a:solidFill>
                  <a:schemeClr val="bg1"/>
                </a:solidFill>
              </a:rPr>
              <a:t>...</a:t>
            </a:r>
            <a:endParaRPr lang="zh-CN" altLang="en-US" b="1" dirty="0">
              <a:solidFill>
                <a:schemeClr val="bg1"/>
              </a:solidFill>
            </a:endParaRPr>
          </a:p>
        </p:txBody>
      </p:sp>
      <p:sp>
        <p:nvSpPr>
          <p:cNvPr id="28" name="矩形 27"/>
          <p:cNvSpPr/>
          <p:nvPr/>
        </p:nvSpPr>
        <p:spPr>
          <a:xfrm>
            <a:off x="10158446" y="4259298"/>
            <a:ext cx="1158269" cy="461865"/>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err="1">
                <a:latin typeface="STXinwei" panose="02010800040101010101" charset="-122"/>
                <a:ea typeface="STXinwei" panose="02010800040101010101" charset="-122"/>
                <a:cs typeface="STXinwei" panose="02010800040101010101" charset="-122"/>
              </a:rPr>
              <a:t>requestIdleCallback</a:t>
            </a:r>
            <a:endParaRPr kumimoji="1" lang="zh-CN" altLang="en-US" sz="1400" dirty="0">
              <a:latin typeface="STXinwei" panose="02010800040101010101" charset="-122"/>
              <a:ea typeface="STXinwei" panose="02010800040101010101" charset="-122"/>
              <a:cs typeface="STXinwei" panose="02010800040101010101" charset="-122"/>
            </a:endParaRPr>
          </a:p>
        </p:txBody>
      </p:sp>
      <p:sp>
        <p:nvSpPr>
          <p:cNvPr id="29" name="椭圆 28"/>
          <p:cNvSpPr/>
          <p:nvPr/>
        </p:nvSpPr>
        <p:spPr>
          <a:xfrm>
            <a:off x="1107842" y="5433115"/>
            <a:ext cx="1465729" cy="1142188"/>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zh-CN" altLang="en-US" dirty="0" smtClean="0">
                <a:latin typeface="STXinwei" panose="02010800040101010101" charset="-122"/>
                <a:ea typeface="STXinwei" panose="02010800040101010101" charset="-122"/>
                <a:cs typeface="STXinwei" panose="02010800040101010101" charset="-122"/>
              </a:rPr>
              <a:t>其它</a:t>
            </a:r>
            <a:endParaRPr kumimoji="1" lang="zh-CN" altLang="en-US" dirty="0">
              <a:latin typeface="STXinwei" panose="02010800040101010101" charset="-122"/>
              <a:ea typeface="STXinwei" panose="02010800040101010101" charset="-122"/>
              <a:cs typeface="STXinwei" panose="02010800040101010101" charset="-122"/>
            </a:endParaRPr>
          </a:p>
        </p:txBody>
      </p:sp>
      <p:sp>
        <p:nvSpPr>
          <p:cNvPr id="30" name="右箭头 29"/>
          <p:cNvSpPr/>
          <p:nvPr/>
        </p:nvSpPr>
        <p:spPr>
          <a:xfrm>
            <a:off x="3137931" y="5890566"/>
            <a:ext cx="3541530" cy="17495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400">
              <a:latin typeface="STXinwei" panose="02010800040101010101" charset="-122"/>
              <a:ea typeface="STXinwei" panose="02010800040101010101" charset="-122"/>
              <a:cs typeface="STXinwei" panose="02010800040101010101" charset="-122"/>
            </a:endParaRPr>
          </a:p>
        </p:txBody>
      </p:sp>
      <p:sp>
        <p:nvSpPr>
          <p:cNvPr id="31" name="矩形 30"/>
          <p:cNvSpPr/>
          <p:nvPr/>
        </p:nvSpPr>
        <p:spPr>
          <a:xfrm>
            <a:off x="7601203" y="5410905"/>
            <a:ext cx="4101257" cy="1262850"/>
          </a:xfrm>
          <a:prstGeom prst="rect">
            <a:avLst/>
          </a:prstGeom>
          <a:solidFill>
            <a:srgbClr val="595D69"/>
          </a:solidFill>
          <a:ln>
            <a:solidFill>
              <a:srgbClr val="5D616D"/>
            </a:solidFill>
          </a:ln>
        </p:spPr>
        <p:style>
          <a:lnRef idx="1">
            <a:schemeClr val="dk1"/>
          </a:lnRef>
          <a:fillRef idx="2">
            <a:schemeClr val="dk1"/>
          </a:fillRef>
          <a:effectRef idx="1">
            <a:schemeClr val="dk1"/>
          </a:effectRef>
          <a:fontRef idx="minor">
            <a:schemeClr val="dk1"/>
          </a:fontRef>
        </p:style>
        <p:txBody>
          <a:bodyPr rtlCol="0" anchor="ctr"/>
          <a:lstStyle/>
          <a:p>
            <a:pPr algn="ctr"/>
            <a:endParaRPr kumimoji="1" lang="zh-CN" altLang="en-US"/>
          </a:p>
        </p:txBody>
      </p:sp>
      <p:sp>
        <p:nvSpPr>
          <p:cNvPr id="32" name="矩形 31"/>
          <p:cNvSpPr/>
          <p:nvPr/>
        </p:nvSpPr>
        <p:spPr>
          <a:xfrm>
            <a:off x="7832149" y="5613628"/>
            <a:ext cx="1026091" cy="3525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latin typeface="STXinwei" panose="02010800040101010101" charset="-122"/>
                <a:ea typeface="STXinwei" panose="02010800040101010101" charset="-122"/>
                <a:cs typeface="STXinwei" panose="02010800040101010101" charset="-122"/>
              </a:rPr>
              <a:t>虚拟列表</a:t>
            </a:r>
            <a:endParaRPr kumimoji="1" lang="zh-CN" altLang="en-US" sz="1400" dirty="0">
              <a:latin typeface="STXinwei" panose="02010800040101010101" charset="-122"/>
              <a:ea typeface="STXinwei" panose="02010800040101010101" charset="-122"/>
              <a:cs typeface="STXinwei" panose="02010800040101010101" charset="-122"/>
            </a:endParaRPr>
          </a:p>
        </p:txBody>
      </p:sp>
      <p:sp>
        <p:nvSpPr>
          <p:cNvPr id="34" name="矩形 33"/>
          <p:cNvSpPr/>
          <p:nvPr/>
        </p:nvSpPr>
        <p:spPr>
          <a:xfrm>
            <a:off x="9133117" y="5613570"/>
            <a:ext cx="1048109" cy="352577"/>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latin typeface="STXinwei" panose="02010800040101010101" charset="-122"/>
                <a:ea typeface="STXinwei" panose="02010800040101010101" charset="-122"/>
                <a:cs typeface="STXinwei" panose="02010800040101010101" charset="-122"/>
              </a:rPr>
              <a:t>享元模式</a:t>
            </a:r>
            <a:endParaRPr kumimoji="1" lang="zh-CN" altLang="en-US" sz="1400" dirty="0">
              <a:latin typeface="STXinwei" panose="02010800040101010101" charset="-122"/>
              <a:ea typeface="STXinwei" panose="02010800040101010101" charset="-122"/>
              <a:cs typeface="STXinwei" panose="02010800040101010101" charset="-122"/>
            </a:endParaRPr>
          </a:p>
        </p:txBody>
      </p:sp>
      <p:sp>
        <p:nvSpPr>
          <p:cNvPr id="35" name="矩形 34"/>
          <p:cNvSpPr/>
          <p:nvPr/>
        </p:nvSpPr>
        <p:spPr>
          <a:xfrm>
            <a:off x="11321679" y="6156383"/>
            <a:ext cx="352982" cy="369332"/>
          </a:xfrm>
          <a:prstGeom prst="rect">
            <a:avLst/>
          </a:prstGeom>
        </p:spPr>
        <p:txBody>
          <a:bodyPr wrap="none">
            <a:spAutoFit/>
          </a:bodyPr>
          <a:lstStyle/>
          <a:p>
            <a:r>
              <a:rPr lang="zh-CN" altLang="en-US" b="1" dirty="0">
                <a:solidFill>
                  <a:schemeClr val="bg1"/>
                </a:solidFill>
              </a:rPr>
              <a:t>...</a:t>
            </a:r>
            <a:endParaRPr lang="zh-CN" altLang="en-US" b="1" dirty="0">
              <a:solidFill>
                <a:schemeClr val="bg1"/>
              </a:solidFill>
            </a:endParaRPr>
          </a:p>
        </p:txBody>
      </p:sp>
      <p:sp>
        <p:nvSpPr>
          <p:cNvPr id="36" name="矩形 35"/>
          <p:cNvSpPr/>
          <p:nvPr/>
        </p:nvSpPr>
        <p:spPr>
          <a:xfrm>
            <a:off x="10440310" y="5625465"/>
            <a:ext cx="1048109" cy="352577"/>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latin typeface="STXinwei" panose="02010800040101010101" charset="-122"/>
                <a:ea typeface="STXinwei" panose="02010800040101010101" charset="-122"/>
                <a:cs typeface="STXinwei" panose="02010800040101010101" charset="-122"/>
              </a:rPr>
              <a:t>事件代理</a:t>
            </a:r>
            <a:endParaRPr kumimoji="1" lang="zh-CN" altLang="en-US" sz="1400" dirty="0">
              <a:latin typeface="STXinwei" panose="02010800040101010101" charset="-122"/>
              <a:ea typeface="STXinwei" panose="02010800040101010101" charset="-122"/>
              <a:cs typeface="STXinwei" panose="02010800040101010101" charset="-122"/>
            </a:endParaRPr>
          </a:p>
        </p:txBody>
      </p:sp>
      <p:sp>
        <p:nvSpPr>
          <p:cNvPr id="37" name="矩形 36"/>
          <p:cNvSpPr/>
          <p:nvPr/>
        </p:nvSpPr>
        <p:spPr>
          <a:xfrm>
            <a:off x="7810902" y="6168812"/>
            <a:ext cx="1519245" cy="352577"/>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200" b="1" dirty="0" err="1">
                <a:latin typeface="STXinwei" panose="02010800040101010101" charset="-122"/>
                <a:ea typeface="STXinwei" panose="02010800040101010101" charset="-122"/>
                <a:cs typeface="STXinwei" panose="02010800040101010101" charset="-122"/>
              </a:rPr>
              <a:t>DocumentFragment</a:t>
            </a:r>
            <a:endParaRPr lang="en-US" altLang="zh-CN" sz="1200" b="1" dirty="0">
              <a:latin typeface="STXinwei" panose="02010800040101010101" charset="-122"/>
              <a:ea typeface="STXinwei" panose="02010800040101010101" charset="-122"/>
              <a:cs typeface="STXinwei" panose="02010800040101010101" charset="-122"/>
            </a:endParaRPr>
          </a:p>
        </p:txBody>
      </p:sp>
      <p:sp>
        <p:nvSpPr>
          <p:cNvPr id="38" name="矩形 37"/>
          <p:cNvSpPr/>
          <p:nvPr/>
        </p:nvSpPr>
        <p:spPr>
          <a:xfrm>
            <a:off x="9452161" y="6166819"/>
            <a:ext cx="1123405" cy="352577"/>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400" b="1" dirty="0" smtClean="0">
                <a:latin typeface="STXinwei" panose="02010800040101010101" charset="-122"/>
                <a:ea typeface="STXinwei" panose="02010800040101010101" charset="-122"/>
                <a:cs typeface="STXinwei" panose="02010800040101010101" charset="-122"/>
              </a:rPr>
              <a:t>节流 </a:t>
            </a:r>
            <a:r>
              <a:rPr lang="en-US" altLang="zh-CN" sz="1400" b="1" dirty="0" smtClean="0">
                <a:latin typeface="STXinwei" panose="02010800040101010101" charset="-122"/>
                <a:ea typeface="STXinwei" panose="02010800040101010101" charset="-122"/>
                <a:cs typeface="STXinwei" panose="02010800040101010101" charset="-122"/>
              </a:rPr>
              <a:t>/</a:t>
            </a:r>
            <a:r>
              <a:rPr lang="zh-CN" altLang="en-US" sz="1400" b="1" dirty="0" smtClean="0">
                <a:latin typeface="STXinwei" panose="02010800040101010101" charset="-122"/>
                <a:ea typeface="STXinwei" panose="02010800040101010101" charset="-122"/>
                <a:cs typeface="STXinwei" panose="02010800040101010101" charset="-122"/>
              </a:rPr>
              <a:t> 去抖</a:t>
            </a:r>
            <a:endParaRPr lang="en-US" altLang="zh-CN" sz="1400" b="1" dirty="0">
              <a:latin typeface="STXinwei" panose="02010800040101010101" charset="-122"/>
              <a:ea typeface="STXinwei" panose="02010800040101010101" charset="-122"/>
              <a:cs typeface="STXinwei" panose="02010800040101010101" charset="-122"/>
            </a:endParaRPr>
          </a:p>
        </p:txBody>
      </p:sp>
      <p:sp>
        <p:nvSpPr>
          <p:cNvPr id="33" name="矩形 32"/>
          <p:cNvSpPr/>
          <p:nvPr/>
        </p:nvSpPr>
        <p:spPr>
          <a:xfrm>
            <a:off x="10691860" y="6172470"/>
            <a:ext cx="624468" cy="352577"/>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400" b="1" smtClean="0">
                <a:latin typeface="STXinwei" panose="02010800040101010101" charset="-122"/>
                <a:ea typeface="STXinwei" panose="02010800040101010101" charset="-122"/>
                <a:cs typeface="STXinwei" panose="02010800040101010101" charset="-122"/>
              </a:rPr>
              <a:t>缓存</a:t>
            </a:r>
            <a:endParaRPr lang="en-US" altLang="zh-CN" sz="1400" b="1" dirty="0">
              <a:latin typeface="STXinwei" panose="02010800040101010101" charset="-122"/>
              <a:ea typeface="STXinwei" panose="02010800040101010101" charset="-122"/>
              <a:cs typeface="STXinwei" panose="020108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blinds(horizontal)">
                                      <p:cBhvr>
                                        <p:cTn id="7" dur="500"/>
                                        <p:tgtEl>
                                          <p:spTgt spid="20"/>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blinds(horizontal)">
                                      <p:cBhvr>
                                        <p:cTn id="10" dur="500"/>
                                        <p:tgtEl>
                                          <p:spTgt spid="18"/>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blinds(horizontal)">
                                      <p:cBhvr>
                                        <p:cTn id="13" dur="500"/>
                                        <p:tgtEl>
                                          <p:spTgt spid="10"/>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blinds(horizontal)">
                                      <p:cBhvr>
                                        <p:cTn id="16" dur="500"/>
                                        <p:tgtEl>
                                          <p:spTgt spid="11"/>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blinds(horizontal)">
                                      <p:cBhvr>
                                        <p:cTn id="19" dur="500"/>
                                        <p:tgtEl>
                                          <p:spTgt spid="12"/>
                                        </p:tgtEl>
                                      </p:cBhvr>
                                    </p:animEffect>
                                  </p:childTnLst>
                                </p:cTn>
                              </p:par>
                              <p:par>
                                <p:cTn id="20" presetID="3" presetClass="entr" presetSubtype="10" fill="hold"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blinds(horizontal)">
                                      <p:cBhvr>
                                        <p:cTn id="22" dur="500"/>
                                        <p:tgtEl>
                                          <p:spTgt spid="6"/>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blinds(horizontal)">
                                      <p:cBhvr>
                                        <p:cTn id="25" dur="500"/>
                                        <p:tgtEl>
                                          <p:spTgt spid="19"/>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grpId="0" nodeType="clickEffect">
                                  <p:stCondLst>
                                    <p:cond delay="0"/>
                                  </p:stCondLst>
                                  <p:childTnLst>
                                    <p:set>
                                      <p:cBhvr>
                                        <p:cTn id="29" dur="1" fill="hold">
                                          <p:stCondLst>
                                            <p:cond delay="0"/>
                                          </p:stCondLst>
                                        </p:cTn>
                                        <p:tgtEl>
                                          <p:spTgt spid="26"/>
                                        </p:tgtEl>
                                        <p:attrNameLst>
                                          <p:attrName>style.visibility</p:attrName>
                                        </p:attrNameLst>
                                      </p:cBhvr>
                                      <p:to>
                                        <p:strVal val="visible"/>
                                      </p:to>
                                    </p:set>
                                    <p:animEffect transition="in" filter="blinds(horizontal)">
                                      <p:cBhvr>
                                        <p:cTn id="30" dur="500"/>
                                        <p:tgtEl>
                                          <p:spTgt spid="26"/>
                                        </p:tgtEl>
                                      </p:cBhvr>
                                    </p:animEffect>
                                  </p:childTnLst>
                                </p:cTn>
                              </p:par>
                              <p:par>
                                <p:cTn id="31" presetID="3" presetClass="entr" presetSubtype="10" fill="hold" grpId="0" nodeType="withEffect">
                                  <p:stCondLst>
                                    <p:cond delay="0"/>
                                  </p:stCondLst>
                                  <p:childTnLst>
                                    <p:set>
                                      <p:cBhvr>
                                        <p:cTn id="32" dur="1" fill="hold">
                                          <p:stCondLst>
                                            <p:cond delay="0"/>
                                          </p:stCondLst>
                                        </p:cTn>
                                        <p:tgtEl>
                                          <p:spTgt spid="21"/>
                                        </p:tgtEl>
                                        <p:attrNameLst>
                                          <p:attrName>style.visibility</p:attrName>
                                        </p:attrNameLst>
                                      </p:cBhvr>
                                      <p:to>
                                        <p:strVal val="visible"/>
                                      </p:to>
                                    </p:set>
                                    <p:animEffect transition="in" filter="blinds(horizontal)">
                                      <p:cBhvr>
                                        <p:cTn id="33" dur="500"/>
                                        <p:tgtEl>
                                          <p:spTgt spid="21"/>
                                        </p:tgtEl>
                                      </p:cBhvr>
                                    </p:animEffect>
                                  </p:childTnLst>
                                </p:cTn>
                              </p:par>
                              <p:par>
                                <p:cTn id="34" presetID="3" presetClass="entr" presetSubtype="10" fill="hold" grpId="0" nodeType="with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blinds(horizontal)">
                                      <p:cBhvr>
                                        <p:cTn id="36" dur="500"/>
                                        <p:tgtEl>
                                          <p:spTgt spid="14"/>
                                        </p:tgtEl>
                                      </p:cBhvr>
                                    </p:animEffect>
                                  </p:childTnLst>
                                </p:cTn>
                              </p:par>
                              <p:par>
                                <p:cTn id="37" presetID="3" presetClass="entr" presetSubtype="10" fill="hold" grpId="0" nodeType="with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blinds(horizontal)">
                                      <p:cBhvr>
                                        <p:cTn id="39" dur="500"/>
                                        <p:tgtEl>
                                          <p:spTgt spid="15"/>
                                        </p:tgtEl>
                                      </p:cBhvr>
                                    </p:animEffect>
                                  </p:childTnLst>
                                </p:cTn>
                              </p:par>
                              <p:par>
                                <p:cTn id="40" presetID="3" presetClass="entr" presetSubtype="10" fill="hold" grpId="0" nodeType="with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blinds(horizontal)">
                                      <p:cBhvr>
                                        <p:cTn id="42" dur="500"/>
                                        <p:tgtEl>
                                          <p:spTgt spid="16"/>
                                        </p:tgtEl>
                                      </p:cBhvr>
                                    </p:animEffect>
                                  </p:childTnLst>
                                </p:cTn>
                              </p:par>
                              <p:par>
                                <p:cTn id="43" presetID="3" presetClass="entr" presetSubtype="10" fill="hold" grpId="0" nodeType="withEffect">
                                  <p:stCondLst>
                                    <p:cond delay="0"/>
                                  </p:stCondLst>
                                  <p:childTnLst>
                                    <p:set>
                                      <p:cBhvr>
                                        <p:cTn id="44" dur="1" fill="hold">
                                          <p:stCondLst>
                                            <p:cond delay="0"/>
                                          </p:stCondLst>
                                        </p:cTn>
                                        <p:tgtEl>
                                          <p:spTgt spid="17"/>
                                        </p:tgtEl>
                                        <p:attrNameLst>
                                          <p:attrName>style.visibility</p:attrName>
                                        </p:attrNameLst>
                                      </p:cBhvr>
                                      <p:to>
                                        <p:strVal val="visible"/>
                                      </p:to>
                                    </p:set>
                                    <p:animEffect transition="in" filter="blinds(horizontal)">
                                      <p:cBhvr>
                                        <p:cTn id="45" dur="500"/>
                                        <p:tgtEl>
                                          <p:spTgt spid="17"/>
                                        </p:tgtEl>
                                      </p:cBhvr>
                                    </p:animEffect>
                                  </p:childTnLst>
                                </p:cTn>
                              </p:par>
                              <p:par>
                                <p:cTn id="46" presetID="3" presetClass="entr" presetSubtype="10" fill="hold" grpId="0" nodeType="withEffect">
                                  <p:stCondLst>
                                    <p:cond delay="0"/>
                                  </p:stCondLst>
                                  <p:childTnLst>
                                    <p:set>
                                      <p:cBhvr>
                                        <p:cTn id="47" dur="1" fill="hold">
                                          <p:stCondLst>
                                            <p:cond delay="0"/>
                                          </p:stCondLst>
                                        </p:cTn>
                                        <p:tgtEl>
                                          <p:spTgt spid="23"/>
                                        </p:tgtEl>
                                        <p:attrNameLst>
                                          <p:attrName>style.visibility</p:attrName>
                                        </p:attrNameLst>
                                      </p:cBhvr>
                                      <p:to>
                                        <p:strVal val="visible"/>
                                      </p:to>
                                    </p:set>
                                    <p:animEffect transition="in" filter="blinds(horizontal)">
                                      <p:cBhvr>
                                        <p:cTn id="48" dur="500"/>
                                        <p:tgtEl>
                                          <p:spTgt spid="23"/>
                                        </p:tgtEl>
                                      </p:cBhvr>
                                    </p:animEffect>
                                  </p:childTnLst>
                                </p:cTn>
                              </p:par>
                              <p:par>
                                <p:cTn id="49" presetID="3" presetClass="entr" presetSubtype="10" fill="hold" grpId="0" nodeType="withEffect">
                                  <p:stCondLst>
                                    <p:cond delay="0"/>
                                  </p:stCondLst>
                                  <p:childTnLst>
                                    <p:set>
                                      <p:cBhvr>
                                        <p:cTn id="50" dur="1" fill="hold">
                                          <p:stCondLst>
                                            <p:cond delay="0"/>
                                          </p:stCondLst>
                                        </p:cTn>
                                        <p:tgtEl>
                                          <p:spTgt spid="25"/>
                                        </p:tgtEl>
                                        <p:attrNameLst>
                                          <p:attrName>style.visibility</p:attrName>
                                        </p:attrNameLst>
                                      </p:cBhvr>
                                      <p:to>
                                        <p:strVal val="visible"/>
                                      </p:to>
                                    </p:set>
                                    <p:animEffect transition="in" filter="blinds(horizontal)">
                                      <p:cBhvr>
                                        <p:cTn id="51" dur="500"/>
                                        <p:tgtEl>
                                          <p:spTgt spid="25"/>
                                        </p:tgtEl>
                                      </p:cBhvr>
                                    </p:animEffect>
                                  </p:childTnLst>
                                </p:cTn>
                              </p:par>
                              <p:par>
                                <p:cTn id="52" presetID="3" presetClass="entr" presetSubtype="10" fill="hold" grpId="0" nodeType="withEffect">
                                  <p:stCondLst>
                                    <p:cond delay="0"/>
                                  </p:stCondLst>
                                  <p:childTnLst>
                                    <p:set>
                                      <p:cBhvr>
                                        <p:cTn id="53" dur="1" fill="hold">
                                          <p:stCondLst>
                                            <p:cond delay="0"/>
                                          </p:stCondLst>
                                        </p:cTn>
                                        <p:tgtEl>
                                          <p:spTgt spid="8"/>
                                        </p:tgtEl>
                                        <p:attrNameLst>
                                          <p:attrName>style.visibility</p:attrName>
                                        </p:attrNameLst>
                                      </p:cBhvr>
                                      <p:to>
                                        <p:strVal val="visible"/>
                                      </p:to>
                                    </p:set>
                                    <p:animEffect transition="in" filter="blinds(horizontal)">
                                      <p:cBhvr>
                                        <p:cTn id="54" dur="500"/>
                                        <p:tgtEl>
                                          <p:spTgt spid="8"/>
                                        </p:tgtEl>
                                      </p:cBhvr>
                                    </p:animEffect>
                                  </p:childTnLst>
                                </p:cTn>
                              </p:par>
                              <p:par>
                                <p:cTn id="55" presetID="3" presetClass="entr" presetSubtype="10" fill="hold" grpId="0" nodeType="withEffect">
                                  <p:stCondLst>
                                    <p:cond delay="0"/>
                                  </p:stCondLst>
                                  <p:childTnLst>
                                    <p:set>
                                      <p:cBhvr>
                                        <p:cTn id="56" dur="1" fill="hold">
                                          <p:stCondLst>
                                            <p:cond delay="0"/>
                                          </p:stCondLst>
                                        </p:cTn>
                                        <p:tgtEl>
                                          <p:spTgt spid="27"/>
                                        </p:tgtEl>
                                        <p:attrNameLst>
                                          <p:attrName>style.visibility</p:attrName>
                                        </p:attrNameLst>
                                      </p:cBhvr>
                                      <p:to>
                                        <p:strVal val="visible"/>
                                      </p:to>
                                    </p:set>
                                    <p:animEffect transition="in" filter="blinds(horizontal)">
                                      <p:cBhvr>
                                        <p:cTn id="57" dur="500"/>
                                        <p:tgtEl>
                                          <p:spTgt spid="27"/>
                                        </p:tgtEl>
                                      </p:cBhvr>
                                    </p:animEffect>
                                  </p:childTnLst>
                                </p:cTn>
                              </p:par>
                              <p:par>
                                <p:cTn id="58" presetID="3" presetClass="entr" presetSubtype="10" fill="hold" grpId="0" nodeType="withEffect">
                                  <p:stCondLst>
                                    <p:cond delay="0"/>
                                  </p:stCondLst>
                                  <p:childTnLst>
                                    <p:set>
                                      <p:cBhvr>
                                        <p:cTn id="59" dur="1" fill="hold">
                                          <p:stCondLst>
                                            <p:cond delay="0"/>
                                          </p:stCondLst>
                                        </p:cTn>
                                        <p:tgtEl>
                                          <p:spTgt spid="2"/>
                                        </p:tgtEl>
                                        <p:attrNameLst>
                                          <p:attrName>style.visibility</p:attrName>
                                        </p:attrNameLst>
                                      </p:cBhvr>
                                      <p:to>
                                        <p:strVal val="visible"/>
                                      </p:to>
                                    </p:set>
                                    <p:animEffect transition="in" filter="blinds(horizontal)">
                                      <p:cBhvr>
                                        <p:cTn id="60" dur="500"/>
                                        <p:tgtEl>
                                          <p:spTgt spid="2"/>
                                        </p:tgtEl>
                                      </p:cBhvr>
                                    </p:animEffect>
                                  </p:childTnLst>
                                </p:cTn>
                              </p:par>
                              <p:par>
                                <p:cTn id="61" presetID="3" presetClass="entr" presetSubtype="10" fill="hold" grpId="0" nodeType="withEffect">
                                  <p:stCondLst>
                                    <p:cond delay="0"/>
                                  </p:stCondLst>
                                  <p:childTnLst>
                                    <p:set>
                                      <p:cBhvr>
                                        <p:cTn id="62" dur="1" fill="hold">
                                          <p:stCondLst>
                                            <p:cond delay="0"/>
                                          </p:stCondLst>
                                        </p:cTn>
                                        <p:tgtEl>
                                          <p:spTgt spid="28"/>
                                        </p:tgtEl>
                                        <p:attrNameLst>
                                          <p:attrName>style.visibility</p:attrName>
                                        </p:attrNameLst>
                                      </p:cBhvr>
                                      <p:to>
                                        <p:strVal val="visible"/>
                                      </p:to>
                                    </p:set>
                                    <p:animEffect transition="in" filter="blinds(horizontal)">
                                      <p:cBhvr>
                                        <p:cTn id="63" dur="500"/>
                                        <p:tgtEl>
                                          <p:spTgt spid="28"/>
                                        </p:tgtEl>
                                      </p:cBhvr>
                                    </p:animEffect>
                                  </p:childTnLst>
                                </p:cTn>
                              </p:par>
                            </p:childTnLst>
                          </p:cTn>
                        </p:par>
                      </p:childTnLst>
                    </p:cTn>
                  </p:par>
                  <p:par>
                    <p:cTn id="64" fill="hold">
                      <p:stCondLst>
                        <p:cond delay="indefinite"/>
                      </p:stCondLst>
                      <p:childTnLst>
                        <p:par>
                          <p:cTn id="65" fill="hold">
                            <p:stCondLst>
                              <p:cond delay="0"/>
                            </p:stCondLst>
                            <p:childTnLst>
                              <p:par>
                                <p:cTn id="66" presetID="3" presetClass="entr" presetSubtype="10" fill="hold" grpId="1" nodeType="clickEffect">
                                  <p:stCondLst>
                                    <p:cond delay="0"/>
                                  </p:stCondLst>
                                  <p:childTnLst>
                                    <p:set>
                                      <p:cBhvr>
                                        <p:cTn id="67" dur="1" fill="hold">
                                          <p:stCondLst>
                                            <p:cond delay="0"/>
                                          </p:stCondLst>
                                        </p:cTn>
                                        <p:tgtEl>
                                          <p:spTgt spid="29"/>
                                        </p:tgtEl>
                                        <p:attrNameLst>
                                          <p:attrName>style.visibility</p:attrName>
                                        </p:attrNameLst>
                                      </p:cBhvr>
                                      <p:to>
                                        <p:strVal val="visible"/>
                                      </p:to>
                                    </p:set>
                                    <p:animEffect transition="in" filter="blinds(horizontal)">
                                      <p:cBhvr>
                                        <p:cTn id="68" dur="500"/>
                                        <p:tgtEl>
                                          <p:spTgt spid="29"/>
                                        </p:tgtEl>
                                      </p:cBhvr>
                                    </p:animEffect>
                                  </p:childTnLst>
                                </p:cTn>
                              </p:par>
                              <p:par>
                                <p:cTn id="69" presetID="3" presetClass="entr" presetSubtype="10" fill="hold" grpId="1" nodeType="withEffect">
                                  <p:stCondLst>
                                    <p:cond delay="0"/>
                                  </p:stCondLst>
                                  <p:childTnLst>
                                    <p:set>
                                      <p:cBhvr>
                                        <p:cTn id="70" dur="1" fill="hold">
                                          <p:stCondLst>
                                            <p:cond delay="0"/>
                                          </p:stCondLst>
                                        </p:cTn>
                                        <p:tgtEl>
                                          <p:spTgt spid="30"/>
                                        </p:tgtEl>
                                        <p:attrNameLst>
                                          <p:attrName>style.visibility</p:attrName>
                                        </p:attrNameLst>
                                      </p:cBhvr>
                                      <p:to>
                                        <p:strVal val="visible"/>
                                      </p:to>
                                    </p:set>
                                    <p:animEffect transition="in" filter="blinds(horizontal)">
                                      <p:cBhvr>
                                        <p:cTn id="71" dur="500"/>
                                        <p:tgtEl>
                                          <p:spTgt spid="30"/>
                                        </p:tgtEl>
                                      </p:cBhvr>
                                    </p:animEffect>
                                  </p:childTnLst>
                                </p:cTn>
                              </p:par>
                              <p:par>
                                <p:cTn id="72" presetID="3" presetClass="entr" presetSubtype="10" fill="hold" grpId="1" nodeType="withEffect">
                                  <p:stCondLst>
                                    <p:cond delay="0"/>
                                  </p:stCondLst>
                                  <p:childTnLst>
                                    <p:set>
                                      <p:cBhvr>
                                        <p:cTn id="73" dur="1" fill="hold">
                                          <p:stCondLst>
                                            <p:cond delay="0"/>
                                          </p:stCondLst>
                                        </p:cTn>
                                        <p:tgtEl>
                                          <p:spTgt spid="31"/>
                                        </p:tgtEl>
                                        <p:attrNameLst>
                                          <p:attrName>style.visibility</p:attrName>
                                        </p:attrNameLst>
                                      </p:cBhvr>
                                      <p:to>
                                        <p:strVal val="visible"/>
                                      </p:to>
                                    </p:set>
                                    <p:animEffect transition="in" filter="blinds(horizontal)">
                                      <p:cBhvr>
                                        <p:cTn id="74" dur="500"/>
                                        <p:tgtEl>
                                          <p:spTgt spid="31"/>
                                        </p:tgtEl>
                                      </p:cBhvr>
                                    </p:animEffect>
                                  </p:childTnLst>
                                </p:cTn>
                              </p:par>
                              <p:par>
                                <p:cTn id="75" presetID="3" presetClass="entr" presetSubtype="10" fill="hold" grpId="1" nodeType="withEffect">
                                  <p:stCondLst>
                                    <p:cond delay="0"/>
                                  </p:stCondLst>
                                  <p:childTnLst>
                                    <p:set>
                                      <p:cBhvr>
                                        <p:cTn id="76" dur="1" fill="hold">
                                          <p:stCondLst>
                                            <p:cond delay="0"/>
                                          </p:stCondLst>
                                        </p:cTn>
                                        <p:tgtEl>
                                          <p:spTgt spid="32"/>
                                        </p:tgtEl>
                                        <p:attrNameLst>
                                          <p:attrName>style.visibility</p:attrName>
                                        </p:attrNameLst>
                                      </p:cBhvr>
                                      <p:to>
                                        <p:strVal val="visible"/>
                                      </p:to>
                                    </p:set>
                                    <p:animEffect transition="in" filter="blinds(horizontal)">
                                      <p:cBhvr>
                                        <p:cTn id="77" dur="500"/>
                                        <p:tgtEl>
                                          <p:spTgt spid="32"/>
                                        </p:tgtEl>
                                      </p:cBhvr>
                                    </p:animEffect>
                                  </p:childTnLst>
                                </p:cTn>
                              </p:par>
                              <p:par>
                                <p:cTn id="78" presetID="3" presetClass="entr" presetSubtype="10" fill="hold" grpId="1" nodeType="withEffect">
                                  <p:stCondLst>
                                    <p:cond delay="0"/>
                                  </p:stCondLst>
                                  <p:childTnLst>
                                    <p:set>
                                      <p:cBhvr>
                                        <p:cTn id="79" dur="1" fill="hold">
                                          <p:stCondLst>
                                            <p:cond delay="0"/>
                                          </p:stCondLst>
                                        </p:cTn>
                                        <p:tgtEl>
                                          <p:spTgt spid="34"/>
                                        </p:tgtEl>
                                        <p:attrNameLst>
                                          <p:attrName>style.visibility</p:attrName>
                                        </p:attrNameLst>
                                      </p:cBhvr>
                                      <p:to>
                                        <p:strVal val="visible"/>
                                      </p:to>
                                    </p:set>
                                    <p:animEffect transition="in" filter="blinds(horizontal)">
                                      <p:cBhvr>
                                        <p:cTn id="80" dur="500"/>
                                        <p:tgtEl>
                                          <p:spTgt spid="34"/>
                                        </p:tgtEl>
                                      </p:cBhvr>
                                    </p:animEffect>
                                  </p:childTnLst>
                                </p:cTn>
                              </p:par>
                              <p:par>
                                <p:cTn id="81" presetID="3" presetClass="entr" presetSubtype="10" fill="hold" grpId="1" nodeType="withEffect">
                                  <p:stCondLst>
                                    <p:cond delay="0"/>
                                  </p:stCondLst>
                                  <p:childTnLst>
                                    <p:set>
                                      <p:cBhvr>
                                        <p:cTn id="82" dur="1" fill="hold">
                                          <p:stCondLst>
                                            <p:cond delay="0"/>
                                          </p:stCondLst>
                                        </p:cTn>
                                        <p:tgtEl>
                                          <p:spTgt spid="35"/>
                                        </p:tgtEl>
                                        <p:attrNameLst>
                                          <p:attrName>style.visibility</p:attrName>
                                        </p:attrNameLst>
                                      </p:cBhvr>
                                      <p:to>
                                        <p:strVal val="visible"/>
                                      </p:to>
                                    </p:set>
                                    <p:animEffect transition="in" filter="blinds(horizontal)">
                                      <p:cBhvr>
                                        <p:cTn id="83" dur="500"/>
                                        <p:tgtEl>
                                          <p:spTgt spid="35"/>
                                        </p:tgtEl>
                                      </p:cBhvr>
                                    </p:animEffect>
                                  </p:childTnLst>
                                </p:cTn>
                              </p:par>
                              <p:par>
                                <p:cTn id="84" presetID="3" presetClass="entr" presetSubtype="10" fill="hold" grpId="1" nodeType="withEffect">
                                  <p:stCondLst>
                                    <p:cond delay="0"/>
                                  </p:stCondLst>
                                  <p:childTnLst>
                                    <p:set>
                                      <p:cBhvr>
                                        <p:cTn id="85" dur="1" fill="hold">
                                          <p:stCondLst>
                                            <p:cond delay="0"/>
                                          </p:stCondLst>
                                        </p:cTn>
                                        <p:tgtEl>
                                          <p:spTgt spid="36"/>
                                        </p:tgtEl>
                                        <p:attrNameLst>
                                          <p:attrName>style.visibility</p:attrName>
                                        </p:attrNameLst>
                                      </p:cBhvr>
                                      <p:to>
                                        <p:strVal val="visible"/>
                                      </p:to>
                                    </p:set>
                                    <p:animEffect transition="in" filter="blinds(horizontal)">
                                      <p:cBhvr>
                                        <p:cTn id="86" dur="500"/>
                                        <p:tgtEl>
                                          <p:spTgt spid="36"/>
                                        </p:tgtEl>
                                      </p:cBhvr>
                                    </p:animEffect>
                                  </p:childTnLst>
                                </p:cTn>
                              </p:par>
                              <p:par>
                                <p:cTn id="87" presetID="3" presetClass="entr" presetSubtype="10" fill="hold" grpId="1" nodeType="withEffect">
                                  <p:stCondLst>
                                    <p:cond delay="0"/>
                                  </p:stCondLst>
                                  <p:childTnLst>
                                    <p:set>
                                      <p:cBhvr>
                                        <p:cTn id="88" dur="1" fill="hold">
                                          <p:stCondLst>
                                            <p:cond delay="0"/>
                                          </p:stCondLst>
                                        </p:cTn>
                                        <p:tgtEl>
                                          <p:spTgt spid="37"/>
                                        </p:tgtEl>
                                        <p:attrNameLst>
                                          <p:attrName>style.visibility</p:attrName>
                                        </p:attrNameLst>
                                      </p:cBhvr>
                                      <p:to>
                                        <p:strVal val="visible"/>
                                      </p:to>
                                    </p:set>
                                    <p:animEffect transition="in" filter="blinds(horizontal)">
                                      <p:cBhvr>
                                        <p:cTn id="89" dur="500"/>
                                        <p:tgtEl>
                                          <p:spTgt spid="37"/>
                                        </p:tgtEl>
                                      </p:cBhvr>
                                    </p:animEffect>
                                  </p:childTnLst>
                                </p:cTn>
                              </p:par>
                              <p:par>
                                <p:cTn id="90" presetID="3" presetClass="entr" presetSubtype="10" fill="hold" grpId="1" nodeType="withEffect">
                                  <p:stCondLst>
                                    <p:cond delay="0"/>
                                  </p:stCondLst>
                                  <p:childTnLst>
                                    <p:set>
                                      <p:cBhvr>
                                        <p:cTn id="91" dur="1" fill="hold">
                                          <p:stCondLst>
                                            <p:cond delay="0"/>
                                          </p:stCondLst>
                                        </p:cTn>
                                        <p:tgtEl>
                                          <p:spTgt spid="38"/>
                                        </p:tgtEl>
                                        <p:attrNameLst>
                                          <p:attrName>style.visibility</p:attrName>
                                        </p:attrNameLst>
                                      </p:cBhvr>
                                      <p:to>
                                        <p:strVal val="visible"/>
                                      </p:to>
                                    </p:set>
                                    <p:animEffect transition="in" filter="blinds(horizontal)">
                                      <p:cBhvr>
                                        <p:cTn id="92" dur="500"/>
                                        <p:tgtEl>
                                          <p:spTgt spid="38"/>
                                        </p:tgtEl>
                                      </p:cBhvr>
                                    </p:animEffect>
                                  </p:childTnLst>
                                </p:cTn>
                              </p:par>
                              <p:par>
                                <p:cTn id="93" presetID="3" presetClass="entr" presetSubtype="10" fill="hold" grpId="0" nodeType="withEffect">
                                  <p:stCondLst>
                                    <p:cond delay="0"/>
                                  </p:stCondLst>
                                  <p:childTnLst>
                                    <p:set>
                                      <p:cBhvr>
                                        <p:cTn id="94" dur="1" fill="hold">
                                          <p:stCondLst>
                                            <p:cond delay="0"/>
                                          </p:stCondLst>
                                        </p:cTn>
                                        <p:tgtEl>
                                          <p:spTgt spid="33"/>
                                        </p:tgtEl>
                                        <p:attrNameLst>
                                          <p:attrName>style.visibility</p:attrName>
                                        </p:attrNameLst>
                                      </p:cBhvr>
                                      <p:to>
                                        <p:strVal val="visible"/>
                                      </p:to>
                                    </p:set>
                                    <p:animEffect transition="in" filter="blinds(horizontal)">
                                      <p:cBhvr>
                                        <p:cTn id="95"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1" grpId="0" animBg="1"/>
      <p:bldP spid="20" grpId="0" animBg="1"/>
      <p:bldP spid="18" grpId="0" animBg="1"/>
      <p:bldP spid="10" grpId="0" animBg="1"/>
      <p:bldP spid="11" grpId="0"/>
      <p:bldP spid="12" grpId="0"/>
      <p:bldP spid="14" grpId="0"/>
      <p:bldP spid="15" grpId="0" animBg="1"/>
      <p:bldP spid="16" grpId="0" animBg="1"/>
      <p:bldP spid="17" grpId="0"/>
      <p:bldP spid="19" grpId="0" animBg="1"/>
      <p:bldP spid="23" grpId="0" animBg="1"/>
      <p:bldP spid="25" grpId="0" animBg="1"/>
      <p:bldP spid="8" grpId="0"/>
      <p:bldP spid="27" grpId="0" animBg="1"/>
      <p:bldP spid="2" grpId="0"/>
      <p:bldP spid="28" grpId="0" animBg="1"/>
      <p:bldP spid="29" grpId="1" animBg="1"/>
      <p:bldP spid="30" grpId="1" animBg="1"/>
      <p:bldP spid="31" grpId="1" animBg="1"/>
      <p:bldP spid="32" grpId="1" animBg="1"/>
      <p:bldP spid="34" grpId="1" animBg="1"/>
      <p:bldP spid="35" grpId="1"/>
      <p:bldP spid="36" grpId="1" animBg="1"/>
      <p:bldP spid="37" grpId="1" animBg="1"/>
      <p:bldP spid="38" grpId="1" animBg="1"/>
      <p:bldP spid="33" grpId="0" animBg="1"/>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DengXian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DengXian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8596</Words>
  <Application>WPS 演示</Application>
  <PresentationFormat>宽屏</PresentationFormat>
  <Paragraphs>611</Paragraphs>
  <Slides>59</Slides>
  <Notes>1</Notes>
  <HiddenSlides>1</HiddenSlides>
  <MMClips>0</MMClips>
  <ScaleCrop>false</ScaleCrop>
  <HeadingPairs>
    <vt:vector size="8" baseType="variant">
      <vt:variant>
        <vt:lpstr>已用的字体</vt:lpstr>
      </vt:variant>
      <vt:variant>
        <vt:i4>23</vt:i4>
      </vt:variant>
      <vt:variant>
        <vt:lpstr>主题</vt:lpstr>
      </vt:variant>
      <vt:variant>
        <vt:i4>1</vt:i4>
      </vt:variant>
      <vt:variant>
        <vt:lpstr>嵌入 OLE 服务器</vt:lpstr>
      </vt:variant>
      <vt:variant>
        <vt:i4>4</vt:i4>
      </vt:variant>
      <vt:variant>
        <vt:lpstr>幻灯片标题</vt:lpstr>
      </vt:variant>
      <vt:variant>
        <vt:i4>59</vt:i4>
      </vt:variant>
    </vt:vector>
  </HeadingPairs>
  <TitlesOfParts>
    <vt:vector size="87" baseType="lpstr">
      <vt:lpstr>Arial</vt:lpstr>
      <vt:lpstr>方正书宋_GBK</vt:lpstr>
      <vt:lpstr>Wingdings</vt:lpstr>
      <vt:lpstr>Arial</vt:lpstr>
      <vt:lpstr>STXinwei</vt:lpstr>
      <vt:lpstr>华文新魏</vt:lpstr>
      <vt:lpstr>Wingdings</vt:lpstr>
      <vt:lpstr>Wingdings 3</vt:lpstr>
      <vt:lpstr>Century Gothic</vt:lpstr>
      <vt:lpstr>苹方-简</vt:lpstr>
      <vt:lpstr>宋体</vt:lpstr>
      <vt:lpstr>汉仪书宋二KW</vt:lpstr>
      <vt:lpstr>Calibri</vt:lpstr>
      <vt:lpstr>Helvetica Neue</vt:lpstr>
      <vt:lpstr>微软雅黑</vt:lpstr>
      <vt:lpstr>汉仪旗黑</vt:lpstr>
      <vt:lpstr>Lantinghei SC</vt:lpstr>
      <vt:lpstr>Apple Symbols</vt:lpstr>
      <vt:lpstr>宋体</vt:lpstr>
      <vt:lpstr>Arial Unicode MS</vt:lpstr>
      <vt:lpstr>DengXian</vt:lpstr>
      <vt:lpstr>汉仪中等线KW</vt:lpstr>
      <vt:lpstr>DengXian Light</vt:lpstr>
      <vt:lpstr>Office 主题</vt:lpstr>
      <vt:lpstr>Package</vt:lpstr>
      <vt:lpstr>Package</vt:lpstr>
      <vt:lpstr>Package</vt:lpstr>
      <vt:lpstr>PowerPoint.Show.12</vt:lpstr>
      <vt:lpstr>﻿如何使页面交互更流畅</vt:lpstr>
      <vt:lpstr>概述</vt:lpstr>
      <vt:lpstr>什么样的网页是流畅的</vt:lpstr>
      <vt:lpstr>DEMO</vt:lpstr>
      <vt:lpstr>性能监控API: PerformanceObserver</vt:lpstr>
      <vt:lpstr>为什么是50ms</vt:lpstr>
      <vt:lpstr>PowerPoint 演示文稿</vt:lpstr>
      <vt:lpstr>为什么是一会是50ms, 一会是16.7ms</vt:lpstr>
      <vt:lpstr>优化原理</vt:lpstr>
      <vt:lpstr>PowerPoint 演示文稿</vt:lpstr>
      <vt:lpstr>PowerPoint 演示文稿</vt:lpstr>
      <vt:lpstr>PowerPoint 演示文稿</vt:lpstr>
      <vt:lpstr>1、DOM树</vt:lpstr>
      <vt:lpstr> 2、渲染树 = DOM + CSSOM　 </vt:lpstr>
      <vt:lpstr>2、渲染树  </vt:lpstr>
      <vt:lpstr>3、Layout(布局) </vt:lpstr>
      <vt:lpstr>4、Paint(绘制) </vt:lpstr>
      <vt:lpstr>5、合成层(Composite Layers)</vt:lpstr>
      <vt:lpstr>总结</vt:lpstr>
      <vt:lpstr>渲染过程</vt:lpstr>
      <vt:lpstr>CSS属性</vt:lpstr>
      <vt:lpstr>优化原理</vt:lpstr>
      <vt:lpstr>PowerPoint 演示文稿</vt:lpstr>
      <vt:lpstr>PowerPoint 演示文稿</vt:lpstr>
      <vt:lpstr>PowerPoint 演示文稿</vt:lpstr>
      <vt:lpstr>PowerPoint 演示文稿</vt:lpstr>
      <vt:lpstr>PowerPoint 演示文稿</vt:lpstr>
      <vt:lpstr>浏览器内部</vt:lpstr>
      <vt:lpstr>GPU</vt:lpstr>
      <vt:lpstr>浏览器是如何应用加速的？</vt:lpstr>
      <vt:lpstr>Layer – 层</vt:lpstr>
      <vt:lpstr>Layer – 注意项</vt:lpstr>
      <vt:lpstr>为什么使用硬件加速实现动画会快?</vt:lpstr>
      <vt:lpstr>示例</vt:lpstr>
      <vt:lpstr>PowerPoint 演示文稿</vt:lpstr>
      <vt:lpstr>一个效果更显著的例子</vt:lpstr>
      <vt:lpstr>Javascript高性能动画与页面渲染</vt:lpstr>
      <vt:lpstr>屏幕刷新率(HZ)</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如何渲染10万条数据</dc:title>
  <dc:creator>Microsoft Office 用户</dc:creator>
  <cp:lastModifiedBy>chenhuanbin</cp:lastModifiedBy>
  <cp:revision>234</cp:revision>
  <dcterms:created xsi:type="dcterms:W3CDTF">2021-04-19T13:03:32Z</dcterms:created>
  <dcterms:modified xsi:type="dcterms:W3CDTF">2021-04-19T13:03:32Z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2052-2.7.1.4479</vt:lpwstr>
  </property>
</Properties>
</file>